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2" r:id="rId12"/>
    <p:sldId id="264" r:id="rId13"/>
    <p:sldId id="265" r:id="rId14"/>
    <p:sldId id="267" r:id="rId15"/>
    <p:sldId id="269" r:id="rId16"/>
    <p:sldId id="266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Diego Gallego Villada" initials="JV" lastIdx="2" clrIdx="0">
    <p:extLst>
      <p:ext uri="{19B8F6BF-5375-455C-9EA6-DF929625EA0E}">
        <p15:presenceInfo xmlns:p15="http://schemas.microsoft.com/office/powerpoint/2012/main" userId="S::jdgallegov@eafit.edu.co::c6fd7101-4f9a-45b4-aaee-5de9a515c68c" providerId="AD"/>
      </p:ext>
    </p:extLst>
  </p:cmAuthor>
  <p:cmAuthor id="2" name="Keyssi Margarita Arroyo Mendez" initials="KM" lastIdx="1" clrIdx="1">
    <p:extLst>
      <p:ext uri="{19B8F6BF-5375-455C-9EA6-DF929625EA0E}">
        <p15:presenceInfo xmlns:p15="http://schemas.microsoft.com/office/powerpoint/2012/main" userId="S::kmarroyom@eafit.edu.co::178f711c-6ef6-4011-aabe-8843488b958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D289-84F4-47C2-849C-C2D67EA96DAE}" v="1505" dt="2021-09-25T06:49:57.221"/>
    <p1510:client id="{12740C5F-EE19-4CF0-8B4C-EBE0B794A672}" v="3" dt="2021-09-25T06:07:42.773"/>
    <p1510:client id="{45565920-E3B3-4142-B24F-5DFEF5B4F7DB}" v="2028" dt="2021-09-25T06:38:11.916"/>
    <p1510:client id="{6275D4ED-0451-436C-8C7F-435C212AD98D}" v="22" dt="2021-09-24T23:58:22.868"/>
    <p1510:client id="{69F51FF0-076C-F4A6-56C1-38938132D477}" v="403" dt="2021-09-25T06:03:33.542"/>
    <p1510:client id="{6F65C453-873F-426C-8D0E-EDC5F7209269}" v="15" dt="2021-09-25T02:49:04.606"/>
    <p1510:client id="{8A10024E-0456-89BB-D205-7FCD99C09FA3}" v="90" dt="2021-09-25T00:23:15.581"/>
    <p1510:client id="{99C08257-9CAE-4BBC-8016-D988E64813EB}" v="2" dt="2021-09-25T04:38:45.067"/>
    <p1510:client id="{99D89663-E49D-642D-2693-CB6516D40085}" v="173" dt="2021-09-25T04:31:45.440"/>
    <p1510:client id="{F9FA34E6-25FA-40A1-ACA3-5729174F94F5}" v="395" dt="2021-09-25T06:00:45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yssi Margarita Arroyo Mendez" userId="S::kmarroyom@eafit.edu.co::178f711c-6ef6-4011-aabe-8843488b958e" providerId="AD" clId="Web-{99D89663-E49D-642D-2693-CB6516D40085}"/>
    <pc:docChg chg="addSld modSld">
      <pc:chgData name="Keyssi Margarita Arroyo Mendez" userId="S::kmarroyom@eafit.edu.co::178f711c-6ef6-4011-aabe-8843488b958e" providerId="AD" clId="Web-{99D89663-E49D-642D-2693-CB6516D40085}" dt="2021-09-25T04:31:59.534" v="178"/>
      <pc:docMkLst>
        <pc:docMk/>
      </pc:docMkLst>
      <pc:sldChg chg="addSp delSp modSp mod setBg setClrOvrMap">
        <pc:chgData name="Keyssi Margarita Arroyo Mendez" userId="S::kmarroyom@eafit.edu.co::178f711c-6ef6-4011-aabe-8843488b958e" providerId="AD" clId="Web-{99D89663-E49D-642D-2693-CB6516D40085}" dt="2021-09-25T00:29:18.330" v="23"/>
        <pc:sldMkLst>
          <pc:docMk/>
          <pc:sldMk cId="141197924" sldId="260"/>
        </pc:sldMkLst>
        <pc:spChg chg="mod">
          <ac:chgData name="Keyssi Margarita Arroyo Mendez" userId="S::kmarroyom@eafit.edu.co::178f711c-6ef6-4011-aabe-8843488b958e" providerId="AD" clId="Web-{99D89663-E49D-642D-2693-CB6516D40085}" dt="2021-09-25T00:29:18.330" v="23"/>
          <ac:spMkLst>
            <pc:docMk/>
            <pc:sldMk cId="141197924" sldId="260"/>
            <ac:spMk id="2" creationId="{1A26E7EE-CF80-4630-9739-A28530D8BD2C}"/>
          </ac:spMkLst>
        </pc:spChg>
        <pc:spChg chg="mod ord">
          <ac:chgData name="Keyssi Margarita Arroyo Mendez" userId="S::kmarroyom@eafit.edu.co::178f711c-6ef6-4011-aabe-8843488b958e" providerId="AD" clId="Web-{99D89663-E49D-642D-2693-CB6516D40085}" dt="2021-09-25T00:29:18.330" v="23"/>
          <ac:spMkLst>
            <pc:docMk/>
            <pc:sldMk cId="141197924" sldId="260"/>
            <ac:spMk id="3" creationId="{AB0671D1-BF22-4E25-B79E-58C30FF4FE95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0:29:18.330" v="23"/>
          <ac:spMkLst>
            <pc:docMk/>
            <pc:sldMk cId="141197924" sldId="260"/>
            <ac:spMk id="5" creationId="{EB6D1D7F-141C-4D8E-BFBA-D95B68E16385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0:29:18.330" v="23"/>
          <ac:spMkLst>
            <pc:docMk/>
            <pc:sldMk cId="141197924" sldId="260"/>
            <ac:spMk id="6" creationId="{245B42B6-26F8-4E25-839B-FB38F13BEFFC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0:28:06.765" v="19"/>
          <ac:spMkLst>
            <pc:docMk/>
            <pc:sldMk cId="141197924" sldId="260"/>
            <ac:spMk id="8" creationId="{EB6D1D7F-141C-4D8E-BFBA-D95B68E16385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0:28:06.765" v="19"/>
          <ac:spMkLst>
            <pc:docMk/>
            <pc:sldMk cId="141197924" sldId="260"/>
            <ac:spMk id="10" creationId="{245B42B6-26F8-4E25-839B-FB38F13BEFFC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29:18.330" v="23"/>
          <ac:spMkLst>
            <pc:docMk/>
            <pc:sldMk cId="141197924" sldId="260"/>
            <ac:spMk id="11" creationId="{EB6D1D7F-141C-4D8E-BFBA-D95B68E16385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29:18.330" v="23"/>
          <ac:spMkLst>
            <pc:docMk/>
            <pc:sldMk cId="141197924" sldId="260"/>
            <ac:spMk id="13" creationId="{27248369-464E-49D1-91FC-BC34A50A66D2}"/>
          </ac:spMkLst>
        </pc:spChg>
        <pc:picChg chg="add mod">
          <ac:chgData name="Keyssi Margarita Arroyo Mendez" userId="S::kmarroyom@eafit.edu.co::178f711c-6ef6-4011-aabe-8843488b958e" providerId="AD" clId="Web-{99D89663-E49D-642D-2693-CB6516D40085}" dt="2021-09-25T00:29:18.330" v="23"/>
          <ac:picMkLst>
            <pc:docMk/>
            <pc:sldMk cId="141197924" sldId="260"/>
            <ac:picMk id="4" creationId="{C0625F42-EA22-481E-A4F2-E4F5E13F1501}"/>
          </ac:picMkLst>
        </pc:picChg>
      </pc:sldChg>
      <pc:sldChg chg="addSp delSp modSp new mod setBg">
        <pc:chgData name="Keyssi Margarita Arroyo Mendez" userId="S::kmarroyom@eafit.edu.co::178f711c-6ef6-4011-aabe-8843488b958e" providerId="AD" clId="Web-{99D89663-E49D-642D-2693-CB6516D40085}" dt="2021-09-25T00:30:21.160" v="30"/>
        <pc:sldMkLst>
          <pc:docMk/>
          <pc:sldMk cId="164469682" sldId="261"/>
        </pc:sldMkLst>
        <pc:spChg chg="add del">
          <ac:chgData name="Keyssi Margarita Arroyo Mendez" userId="S::kmarroyom@eafit.edu.co::178f711c-6ef6-4011-aabe-8843488b958e" providerId="AD" clId="Web-{99D89663-E49D-642D-2693-CB6516D40085}" dt="2021-09-25T00:30:21.160" v="30"/>
          <ac:spMkLst>
            <pc:docMk/>
            <pc:sldMk cId="164469682" sldId="261"/>
            <ac:spMk id="2" creationId="{6E860326-45EF-4F70-8082-10C6A43029E0}"/>
          </ac:spMkLst>
        </pc:spChg>
        <pc:spChg chg="del">
          <ac:chgData name="Keyssi Margarita Arroyo Mendez" userId="S::kmarroyom@eafit.edu.co::178f711c-6ef6-4011-aabe-8843488b958e" providerId="AD" clId="Web-{99D89663-E49D-642D-2693-CB6516D40085}" dt="2021-09-25T00:29:59.440" v="25"/>
          <ac:spMkLst>
            <pc:docMk/>
            <pc:sldMk cId="164469682" sldId="261"/>
            <ac:spMk id="3" creationId="{A0D704DB-ED35-4A0D-9625-E68E2A18AA02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30:21.160" v="30"/>
          <ac:spMkLst>
            <pc:docMk/>
            <pc:sldMk cId="164469682" sldId="261"/>
            <ac:spMk id="6" creationId="{6BC377B7-18F1-42AD-A1DD-E1D6A5B27CE9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0:30:14.488" v="28"/>
          <ac:spMkLst>
            <pc:docMk/>
            <pc:sldMk cId="164469682" sldId="261"/>
            <ac:spMk id="9" creationId="{6BC377B7-18F1-42AD-A1DD-E1D6A5B27CE9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30:21.160" v="30"/>
          <ac:spMkLst>
            <pc:docMk/>
            <pc:sldMk cId="164469682" sldId="261"/>
            <ac:spMk id="11" creationId="{E27CBDD7-6A01-4B3F-B16A-F50305427BC5}"/>
          </ac:spMkLst>
        </pc:spChg>
        <pc:picChg chg="add mod ord">
          <ac:chgData name="Keyssi Margarita Arroyo Mendez" userId="S::kmarroyom@eafit.edu.co::178f711c-6ef6-4011-aabe-8843488b958e" providerId="AD" clId="Web-{99D89663-E49D-642D-2693-CB6516D40085}" dt="2021-09-25T00:30:21.160" v="30"/>
          <ac:picMkLst>
            <pc:docMk/>
            <pc:sldMk cId="164469682" sldId="261"/>
            <ac:picMk id="4" creationId="{D8DE4E94-860F-423F-8597-F9FF4BF336FF}"/>
          </ac:picMkLst>
        </pc:picChg>
      </pc:sldChg>
      <pc:sldChg chg="addSp delSp modSp new mod setBg">
        <pc:chgData name="Keyssi Margarita Arroyo Mendez" userId="S::kmarroyom@eafit.edu.co::178f711c-6ef6-4011-aabe-8843488b958e" providerId="AD" clId="Web-{99D89663-E49D-642D-2693-CB6516D40085}" dt="2021-09-25T00:34:06.791" v="91" actId="20577"/>
        <pc:sldMkLst>
          <pc:docMk/>
          <pc:sldMk cId="1945922143" sldId="262"/>
        </pc:sldMkLst>
        <pc:spChg chg="mod">
          <ac:chgData name="Keyssi Margarita Arroyo Mendez" userId="S::kmarroyom@eafit.edu.co::178f711c-6ef6-4011-aabe-8843488b958e" providerId="AD" clId="Web-{99D89663-E49D-642D-2693-CB6516D40085}" dt="2021-09-25T00:34:06.791" v="91" actId="20577"/>
          <ac:spMkLst>
            <pc:docMk/>
            <pc:sldMk cId="1945922143" sldId="262"/>
            <ac:spMk id="2" creationId="{67E2E610-18AC-44DF-AD00-3F6DA6364D9B}"/>
          </ac:spMkLst>
        </pc:spChg>
        <pc:spChg chg="del">
          <ac:chgData name="Keyssi Margarita Arroyo Mendez" userId="S::kmarroyom@eafit.edu.co::178f711c-6ef6-4011-aabe-8843488b958e" providerId="AD" clId="Web-{99D89663-E49D-642D-2693-CB6516D40085}" dt="2021-09-25T00:32:23.273" v="32"/>
          <ac:spMkLst>
            <pc:docMk/>
            <pc:sldMk cId="1945922143" sldId="262"/>
            <ac:spMk id="3" creationId="{7CBE70D6-47A3-4740-91F5-5A5DC3BD7FD4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33:52.525" v="90"/>
          <ac:spMkLst>
            <pc:docMk/>
            <pc:sldMk cId="1945922143" sldId="262"/>
            <ac:spMk id="9" creationId="{09A1C012-8297-4361-ACE8-A2509FB18911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33:52.525" v="90"/>
          <ac:spMkLst>
            <pc:docMk/>
            <pc:sldMk cId="1945922143" sldId="262"/>
            <ac:spMk id="11" creationId="{4AA13AD3-0A4F-475A-BEBB-DEEFF5C096C3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33:52.525" v="90"/>
          <ac:spMkLst>
            <pc:docMk/>
            <pc:sldMk cId="1945922143" sldId="262"/>
            <ac:spMk id="13" creationId="{D65E0E3C-32F3-480B-9842-7611BBE2EE9F}"/>
          </ac:spMkLst>
        </pc:spChg>
        <pc:picChg chg="add mod ord">
          <ac:chgData name="Keyssi Margarita Arroyo Mendez" userId="S::kmarroyom@eafit.edu.co::178f711c-6ef6-4011-aabe-8843488b958e" providerId="AD" clId="Web-{99D89663-E49D-642D-2693-CB6516D40085}" dt="2021-09-25T00:33:52.525" v="90"/>
          <ac:picMkLst>
            <pc:docMk/>
            <pc:sldMk cId="1945922143" sldId="262"/>
            <ac:picMk id="4" creationId="{80CE9C3B-DBA0-4391-BC28-73DEAD56FB89}"/>
          </ac:picMkLst>
        </pc:picChg>
      </pc:sldChg>
      <pc:sldChg chg="addSp delSp modSp new mod setBg">
        <pc:chgData name="Keyssi Margarita Arroyo Mendez" userId="S::kmarroyom@eafit.edu.co::178f711c-6ef6-4011-aabe-8843488b958e" providerId="AD" clId="Web-{99D89663-E49D-642D-2693-CB6516D40085}" dt="2021-09-25T00:53:02.965" v="143" actId="20577"/>
        <pc:sldMkLst>
          <pc:docMk/>
          <pc:sldMk cId="382390531" sldId="264"/>
        </pc:sldMkLst>
        <pc:spChg chg="mod">
          <ac:chgData name="Keyssi Margarita Arroyo Mendez" userId="S::kmarroyom@eafit.edu.co::178f711c-6ef6-4011-aabe-8843488b958e" providerId="AD" clId="Web-{99D89663-E49D-642D-2693-CB6516D40085}" dt="2021-09-25T00:53:02.965" v="143" actId="20577"/>
          <ac:spMkLst>
            <pc:docMk/>
            <pc:sldMk cId="382390531" sldId="264"/>
            <ac:spMk id="2" creationId="{B8504E77-75B4-412A-A202-18335AB9AA34}"/>
          </ac:spMkLst>
        </pc:spChg>
        <pc:spChg chg="del">
          <ac:chgData name="Keyssi Margarita Arroyo Mendez" userId="S::kmarroyom@eafit.edu.co::178f711c-6ef6-4011-aabe-8843488b958e" providerId="AD" clId="Web-{99D89663-E49D-642D-2693-CB6516D40085}" dt="2021-09-25T00:52:16.058" v="93"/>
          <ac:spMkLst>
            <pc:docMk/>
            <pc:sldMk cId="382390531" sldId="264"/>
            <ac:spMk id="3" creationId="{F19DE95F-0F4A-4BED-A1AD-A24B3BA9FF3E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52:43.512" v="140"/>
          <ac:spMkLst>
            <pc:docMk/>
            <pc:sldMk cId="382390531" sldId="264"/>
            <ac:spMk id="9" creationId="{09A1C012-8297-4361-ACE8-A2509FB18911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52:43.512" v="140"/>
          <ac:spMkLst>
            <pc:docMk/>
            <pc:sldMk cId="382390531" sldId="264"/>
            <ac:spMk id="11" creationId="{4AA13AD3-0A4F-475A-BEBB-DEEFF5C096C3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0:52:43.512" v="140"/>
          <ac:spMkLst>
            <pc:docMk/>
            <pc:sldMk cId="382390531" sldId="264"/>
            <ac:spMk id="13" creationId="{D65E0E3C-32F3-480B-9842-7611BBE2EE9F}"/>
          </ac:spMkLst>
        </pc:spChg>
        <pc:picChg chg="add mod ord">
          <ac:chgData name="Keyssi Margarita Arroyo Mendez" userId="S::kmarroyom@eafit.edu.co::178f711c-6ef6-4011-aabe-8843488b958e" providerId="AD" clId="Web-{99D89663-E49D-642D-2693-CB6516D40085}" dt="2021-09-25T00:52:43.512" v="140"/>
          <ac:picMkLst>
            <pc:docMk/>
            <pc:sldMk cId="382390531" sldId="264"/>
            <ac:picMk id="4" creationId="{D78F4D65-8D0E-43A3-A7C9-F1CE50B6526C}"/>
          </ac:picMkLst>
        </pc:picChg>
      </pc:sldChg>
      <pc:sldChg chg="addSp delSp modSp new mod setBg addCm">
        <pc:chgData name="Keyssi Margarita Arroyo Mendez" userId="S::kmarroyom@eafit.edu.co::178f711c-6ef6-4011-aabe-8843488b958e" providerId="AD" clId="Web-{99D89663-E49D-642D-2693-CB6516D40085}" dt="2021-09-25T04:31:59.534" v="178"/>
        <pc:sldMkLst>
          <pc:docMk/>
          <pc:sldMk cId="3812364219" sldId="265"/>
        </pc:sldMkLst>
        <pc:spChg chg="mod">
          <ac:chgData name="Keyssi Margarita Arroyo Mendez" userId="S::kmarroyom@eafit.edu.co::178f711c-6ef6-4011-aabe-8843488b958e" providerId="AD" clId="Web-{99D89663-E49D-642D-2693-CB6516D40085}" dt="2021-09-25T04:31:59.534" v="178"/>
          <ac:spMkLst>
            <pc:docMk/>
            <pc:sldMk cId="3812364219" sldId="265"/>
            <ac:spMk id="2" creationId="{FA98DAE8-82E2-4DA1-A78D-D0DEDDF80166}"/>
          </ac:spMkLst>
        </pc:spChg>
        <pc:spChg chg="del">
          <ac:chgData name="Keyssi Margarita Arroyo Mendez" userId="S::kmarroyom@eafit.edu.co::178f711c-6ef6-4011-aabe-8843488b958e" providerId="AD" clId="Web-{99D89663-E49D-642D-2693-CB6516D40085}" dt="2021-09-25T00:59:52.384" v="145"/>
          <ac:spMkLst>
            <pc:docMk/>
            <pc:sldMk cId="3812364219" sldId="265"/>
            <ac:spMk id="3" creationId="{6CBDC686-1303-4A3F-8D27-743357AEBB0B}"/>
          </ac:spMkLst>
        </pc:spChg>
        <pc:spChg chg="add del mod">
          <ac:chgData name="Keyssi Margarita Arroyo Mendez" userId="S::kmarroyom@eafit.edu.co::178f711c-6ef6-4011-aabe-8843488b958e" providerId="AD" clId="Web-{99D89663-E49D-642D-2693-CB6516D40085}" dt="2021-09-25T04:31:09.454" v="171"/>
          <ac:spMkLst>
            <pc:docMk/>
            <pc:sldMk cId="3812364219" sldId="265"/>
            <ac:spMk id="5" creationId="{CC3D5010-10FD-43DB-9931-7425EF06F771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4:31:22.939" v="173"/>
          <ac:spMkLst>
            <pc:docMk/>
            <pc:sldMk cId="3812364219" sldId="265"/>
            <ac:spMk id="9" creationId="{09A1C012-8297-4361-ACE8-A2509FB18911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4:31:22.939" v="173"/>
          <ac:spMkLst>
            <pc:docMk/>
            <pc:sldMk cId="3812364219" sldId="265"/>
            <ac:spMk id="11" creationId="{4AA13AD3-0A4F-475A-BEBB-DEEFF5C096C3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4:31:22.939" v="173"/>
          <ac:spMkLst>
            <pc:docMk/>
            <pc:sldMk cId="3812364219" sldId="265"/>
            <ac:spMk id="13" creationId="{D65E0E3C-32F3-480B-9842-7611BBE2EE9F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4:31:59.534" v="178"/>
          <ac:spMkLst>
            <pc:docMk/>
            <pc:sldMk cId="3812364219" sldId="265"/>
            <ac:spMk id="18" creationId="{09A1C012-8297-4361-ACE8-A2509FB18911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4:31:59.534" v="178"/>
          <ac:spMkLst>
            <pc:docMk/>
            <pc:sldMk cId="3812364219" sldId="265"/>
            <ac:spMk id="20" creationId="{4AA13AD3-0A4F-475A-BEBB-DEEFF5C096C3}"/>
          </ac:spMkLst>
        </pc:spChg>
        <pc:spChg chg="add del">
          <ac:chgData name="Keyssi Margarita Arroyo Mendez" userId="S::kmarroyom@eafit.edu.co::178f711c-6ef6-4011-aabe-8843488b958e" providerId="AD" clId="Web-{99D89663-E49D-642D-2693-CB6516D40085}" dt="2021-09-25T04:31:59.534" v="178"/>
          <ac:spMkLst>
            <pc:docMk/>
            <pc:sldMk cId="3812364219" sldId="265"/>
            <ac:spMk id="22" creationId="{D65E0E3C-32F3-480B-9842-7611BBE2EE9F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4:31:59.534" v="178"/>
          <ac:spMkLst>
            <pc:docMk/>
            <pc:sldMk cId="3812364219" sldId="265"/>
            <ac:spMk id="27" creationId="{09A1C012-8297-4361-ACE8-A2509FB18911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4:31:59.534" v="178"/>
          <ac:spMkLst>
            <pc:docMk/>
            <pc:sldMk cId="3812364219" sldId="265"/>
            <ac:spMk id="29" creationId="{4AA13AD3-0A4F-475A-BEBB-DEEFF5C096C3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4:31:59.534" v="178"/>
          <ac:spMkLst>
            <pc:docMk/>
            <pc:sldMk cId="3812364219" sldId="265"/>
            <ac:spMk id="31" creationId="{52F9B1C2-7D20-4F91-A660-197C98B9A3B1}"/>
          </ac:spMkLst>
        </pc:spChg>
        <pc:spChg chg="add">
          <ac:chgData name="Keyssi Margarita Arroyo Mendez" userId="S::kmarroyom@eafit.edu.co::178f711c-6ef6-4011-aabe-8843488b958e" providerId="AD" clId="Web-{99D89663-E49D-642D-2693-CB6516D40085}" dt="2021-09-25T04:31:59.534" v="178"/>
          <ac:spMkLst>
            <pc:docMk/>
            <pc:sldMk cId="3812364219" sldId="265"/>
            <ac:spMk id="33" creationId="{A89C4E6E-ECA4-40E5-A54E-13E92B678E8C}"/>
          </ac:spMkLst>
        </pc:spChg>
        <pc:picChg chg="add del mod ord">
          <ac:chgData name="Keyssi Margarita Arroyo Mendez" userId="S::kmarroyom@eafit.edu.co::178f711c-6ef6-4011-aabe-8843488b958e" providerId="AD" clId="Web-{99D89663-E49D-642D-2693-CB6516D40085}" dt="2021-09-25T04:31:07.720" v="170"/>
          <ac:picMkLst>
            <pc:docMk/>
            <pc:sldMk cId="3812364219" sldId="265"/>
            <ac:picMk id="4" creationId="{F52600F9-24ED-40A7-9887-B2EA6ECF1FAE}"/>
          </ac:picMkLst>
        </pc:picChg>
        <pc:picChg chg="add mod ord">
          <ac:chgData name="Keyssi Margarita Arroyo Mendez" userId="S::kmarroyom@eafit.edu.co::178f711c-6ef6-4011-aabe-8843488b958e" providerId="AD" clId="Web-{99D89663-E49D-642D-2693-CB6516D40085}" dt="2021-09-25T04:31:59.534" v="178"/>
          <ac:picMkLst>
            <pc:docMk/>
            <pc:sldMk cId="3812364219" sldId="265"/>
            <ac:picMk id="6" creationId="{2EBDDA47-E86F-452B-AF3C-303E9C36EF82}"/>
          </ac:picMkLst>
        </pc:picChg>
      </pc:sldChg>
      <pc:sldChg chg="new">
        <pc:chgData name="Keyssi Margarita Arroyo Mendez" userId="S::kmarroyom@eafit.edu.co::178f711c-6ef6-4011-aabe-8843488b958e" providerId="AD" clId="Web-{99D89663-E49D-642D-2693-CB6516D40085}" dt="2021-09-25T01:07:13.698" v="169"/>
        <pc:sldMkLst>
          <pc:docMk/>
          <pc:sldMk cId="396029033" sldId="266"/>
        </pc:sldMkLst>
      </pc:sldChg>
    </pc:docChg>
  </pc:docChgLst>
  <pc:docChgLst>
    <pc:chgData name="Juan Diego Gallego Villada" userId="S::jdgallegov@eafit.edu.co::c6fd7101-4f9a-45b4-aaee-5de9a515c68c" providerId="AD" clId="Web-{0D32D289-84F4-47C2-849C-C2D67EA96DAE}"/>
    <pc:docChg chg="modSld">
      <pc:chgData name="Juan Diego Gallego Villada" userId="S::jdgallegov@eafit.edu.co::c6fd7101-4f9a-45b4-aaee-5de9a515c68c" providerId="AD" clId="Web-{0D32D289-84F4-47C2-849C-C2D67EA96DAE}" dt="2021-09-25T06:49:57.221" v="824" actId="14100"/>
      <pc:docMkLst>
        <pc:docMk/>
      </pc:docMkLst>
      <pc:sldChg chg="addSp modSp">
        <pc:chgData name="Juan Diego Gallego Villada" userId="S::jdgallegov@eafit.edu.co::c6fd7101-4f9a-45b4-aaee-5de9a515c68c" providerId="AD" clId="Web-{0D32D289-84F4-47C2-849C-C2D67EA96DAE}" dt="2021-09-25T06:48:55.547" v="732" actId="1076"/>
        <pc:sldMkLst>
          <pc:docMk/>
          <pc:sldMk cId="2355637832" sldId="257"/>
        </pc:sldMkLst>
        <pc:spChg chg="mod">
          <ac:chgData name="Juan Diego Gallego Villada" userId="S::jdgallegov@eafit.edu.co::c6fd7101-4f9a-45b4-aaee-5de9a515c68c" providerId="AD" clId="Web-{0D32D289-84F4-47C2-849C-C2D67EA96DAE}" dt="2021-09-25T06:42:56.551" v="13" actId="1076"/>
          <ac:spMkLst>
            <pc:docMk/>
            <pc:sldMk cId="2355637832" sldId="257"/>
            <ac:spMk id="2" creationId="{1EA47868-241C-4332-9196-83DE7654FACD}"/>
          </ac:spMkLst>
        </pc:spChg>
        <pc:spChg chg="add">
          <ac:chgData name="Juan Diego Gallego Villada" userId="S::jdgallegov@eafit.edu.co::c6fd7101-4f9a-45b4-aaee-5de9a515c68c" providerId="AD" clId="Web-{0D32D289-84F4-47C2-849C-C2D67EA96DAE}" dt="2021-09-25T06:42:59.113" v="14"/>
          <ac:spMkLst>
            <pc:docMk/>
            <pc:sldMk cId="2355637832" sldId="257"/>
            <ac:spMk id="3" creationId="{B2BDFB2B-36FC-414D-8951-2D74DD8E7FD7}"/>
          </ac:spMkLst>
        </pc:spChg>
        <pc:spChg chg="add">
          <ac:chgData name="Juan Diego Gallego Villada" userId="S::jdgallegov@eafit.edu.co::c6fd7101-4f9a-45b4-aaee-5de9a515c68c" providerId="AD" clId="Web-{0D32D289-84F4-47C2-849C-C2D67EA96DAE}" dt="2021-09-25T06:43:04.582" v="15"/>
          <ac:spMkLst>
            <pc:docMk/>
            <pc:sldMk cId="2355637832" sldId="257"/>
            <ac:spMk id="4" creationId="{41F6B824-C045-4E31-83EC-BA4F1133A856}"/>
          </ac:spMkLst>
        </pc:spChg>
        <pc:spChg chg="add">
          <ac:chgData name="Juan Diego Gallego Villada" userId="S::jdgallegov@eafit.edu.co::c6fd7101-4f9a-45b4-aaee-5de9a515c68c" providerId="AD" clId="Web-{0D32D289-84F4-47C2-849C-C2D67EA96DAE}" dt="2021-09-25T06:43:08.254" v="16"/>
          <ac:spMkLst>
            <pc:docMk/>
            <pc:sldMk cId="2355637832" sldId="257"/>
            <ac:spMk id="5" creationId="{1D71813F-4ADA-445C-9ECE-D35FCED7E248}"/>
          </ac:spMkLst>
        </pc:spChg>
        <pc:spChg chg="add">
          <ac:chgData name="Juan Diego Gallego Villada" userId="S::jdgallegov@eafit.edu.co::c6fd7101-4f9a-45b4-aaee-5de9a515c68c" providerId="AD" clId="Web-{0D32D289-84F4-47C2-849C-C2D67EA96DAE}" dt="2021-09-25T06:43:10.504" v="17"/>
          <ac:spMkLst>
            <pc:docMk/>
            <pc:sldMk cId="2355637832" sldId="257"/>
            <ac:spMk id="6" creationId="{0DB21015-3790-4CBC-ABBB-03ECB19DADB2}"/>
          </ac:spMkLst>
        </pc:spChg>
        <pc:spChg chg="add">
          <ac:chgData name="Juan Diego Gallego Villada" userId="S::jdgallegov@eafit.edu.co::c6fd7101-4f9a-45b4-aaee-5de9a515c68c" providerId="AD" clId="Web-{0D32D289-84F4-47C2-849C-C2D67EA96DAE}" dt="2021-09-25T06:43:13.085" v="18"/>
          <ac:spMkLst>
            <pc:docMk/>
            <pc:sldMk cId="2355637832" sldId="257"/>
            <ac:spMk id="7" creationId="{80265089-9689-4E75-B288-E5EC84C73D33}"/>
          </ac:spMkLst>
        </pc:spChg>
        <pc:spChg chg="add mod">
          <ac:chgData name="Juan Diego Gallego Villada" userId="S::jdgallegov@eafit.edu.co::c6fd7101-4f9a-45b4-aaee-5de9a515c68c" providerId="AD" clId="Web-{0D32D289-84F4-47C2-849C-C2D67EA96DAE}" dt="2021-09-25T06:48:55.547" v="732" actId="1076"/>
          <ac:spMkLst>
            <pc:docMk/>
            <pc:sldMk cId="2355637832" sldId="257"/>
            <ac:spMk id="8" creationId="{D1E8237A-ADA9-46B2-8D0B-0FD3A7AC610E}"/>
          </ac:spMkLst>
        </pc:spChg>
      </pc:sldChg>
      <pc:sldChg chg="modSp">
        <pc:chgData name="Juan Diego Gallego Villada" userId="S::jdgallegov@eafit.edu.co::c6fd7101-4f9a-45b4-aaee-5de9a515c68c" providerId="AD" clId="Web-{0D32D289-84F4-47C2-849C-C2D67EA96DAE}" dt="2021-09-25T06:41:38.658" v="2" actId="20577"/>
        <pc:sldMkLst>
          <pc:docMk/>
          <pc:sldMk cId="3490494178" sldId="258"/>
        </pc:sldMkLst>
        <pc:spChg chg="mod">
          <ac:chgData name="Juan Diego Gallego Villada" userId="S::jdgallegov@eafit.edu.co::c6fd7101-4f9a-45b4-aaee-5de9a515c68c" providerId="AD" clId="Web-{0D32D289-84F4-47C2-849C-C2D67EA96DAE}" dt="2021-09-25T06:41:38.658" v="2" actId="20577"/>
          <ac:spMkLst>
            <pc:docMk/>
            <pc:sldMk cId="3490494178" sldId="258"/>
            <ac:spMk id="2" creationId="{166DF161-FB84-4E54-B00B-27A58EC18CE1}"/>
          </ac:spMkLst>
        </pc:spChg>
      </pc:sldChg>
      <pc:sldChg chg="modSp">
        <pc:chgData name="Juan Diego Gallego Villada" userId="S::jdgallegov@eafit.edu.co::c6fd7101-4f9a-45b4-aaee-5de9a515c68c" providerId="AD" clId="Web-{0D32D289-84F4-47C2-849C-C2D67EA96DAE}" dt="2021-09-25T06:49:57.221" v="824" actId="14100"/>
        <pc:sldMkLst>
          <pc:docMk/>
          <pc:sldMk cId="141197924" sldId="260"/>
        </pc:sldMkLst>
        <pc:spChg chg="mod">
          <ac:chgData name="Juan Diego Gallego Villada" userId="S::jdgallegov@eafit.edu.co::c6fd7101-4f9a-45b4-aaee-5de9a515c68c" providerId="AD" clId="Web-{0D32D289-84F4-47C2-849C-C2D67EA96DAE}" dt="2021-09-25T06:49:57.221" v="824" actId="14100"/>
          <ac:spMkLst>
            <pc:docMk/>
            <pc:sldMk cId="141197924" sldId="260"/>
            <ac:spMk id="3" creationId="{AB0671D1-BF22-4E25-B79E-58C30FF4FE95}"/>
          </ac:spMkLst>
        </pc:spChg>
      </pc:sldChg>
    </pc:docChg>
  </pc:docChgLst>
  <pc:docChgLst>
    <pc:chgData name="Keyssi Margarita Arroyo Mendez" userId="S::kmarroyom@eafit.edu.co::178f711c-6ef6-4011-aabe-8843488b958e" providerId="AD" clId="Web-{8A10024E-0456-89BB-D205-7FCD99C09FA3}"/>
    <pc:docChg chg="addSld modSld">
      <pc:chgData name="Keyssi Margarita Arroyo Mendez" userId="S::kmarroyom@eafit.edu.co::178f711c-6ef6-4011-aabe-8843488b958e" providerId="AD" clId="Web-{8A10024E-0456-89BB-D205-7FCD99C09FA3}" dt="2021-09-25T00:23:15.581" v="264" actId="20577"/>
      <pc:docMkLst>
        <pc:docMk/>
      </pc:docMkLst>
      <pc:sldChg chg="addSp delSp modSp mod setBg addAnim setClrOvrMap">
        <pc:chgData name="Keyssi Margarita Arroyo Mendez" userId="S::kmarroyom@eafit.edu.co::178f711c-6ef6-4011-aabe-8843488b958e" providerId="AD" clId="Web-{8A10024E-0456-89BB-D205-7FCD99C09FA3}" dt="2021-09-25T00:23:15.581" v="264" actId="20577"/>
        <pc:sldMkLst>
          <pc:docMk/>
          <pc:sldMk cId="2355637832" sldId="257"/>
        </pc:sldMkLst>
        <pc:spChg chg="mod">
          <ac:chgData name="Keyssi Margarita Arroyo Mendez" userId="S::kmarroyom@eafit.edu.co::178f711c-6ef6-4011-aabe-8843488b958e" providerId="AD" clId="Web-{8A10024E-0456-89BB-D205-7FCD99C09FA3}" dt="2021-09-25T00:23:15.581" v="264" actId="20577"/>
          <ac:spMkLst>
            <pc:docMk/>
            <pc:sldMk cId="2355637832" sldId="257"/>
            <ac:spMk id="2" creationId="{1EA47868-241C-4332-9196-83DE7654FACD}"/>
          </ac:spMkLst>
        </pc:spChg>
        <pc:spChg chg="del">
          <ac:chgData name="Keyssi Margarita Arroyo Mendez" userId="S::kmarroyom@eafit.edu.co::178f711c-6ef6-4011-aabe-8843488b958e" providerId="AD" clId="Web-{8A10024E-0456-89BB-D205-7FCD99C09FA3}" dt="2021-09-25T00:09:57.938" v="42"/>
          <ac:spMkLst>
            <pc:docMk/>
            <pc:sldMk cId="2355637832" sldId="257"/>
            <ac:spMk id="3" creationId="{563D3C86-BA1F-417B-BABB-4D390BB9AC65}"/>
          </ac:spMkLst>
        </pc:spChg>
        <pc:spChg chg="add del">
          <ac:chgData name="Keyssi Margarita Arroyo Mendez" userId="S::kmarroyom@eafit.edu.co::178f711c-6ef6-4011-aabe-8843488b958e" providerId="AD" clId="Web-{8A10024E-0456-89BB-D205-7FCD99C09FA3}" dt="2021-09-25T00:23:02.565" v="261"/>
          <ac:spMkLst>
            <pc:docMk/>
            <pc:sldMk cId="2355637832" sldId="257"/>
            <ac:spMk id="8" creationId="{09A1C012-8297-4361-ACE8-A2509FB18911}"/>
          </ac:spMkLst>
        </pc:spChg>
        <pc:spChg chg="add del">
          <ac:chgData name="Keyssi Margarita Arroyo Mendez" userId="S::kmarroyom@eafit.edu.co::178f711c-6ef6-4011-aabe-8843488b958e" providerId="AD" clId="Web-{8A10024E-0456-89BB-D205-7FCD99C09FA3}" dt="2021-09-25T00:23:02.565" v="261"/>
          <ac:spMkLst>
            <pc:docMk/>
            <pc:sldMk cId="2355637832" sldId="257"/>
            <ac:spMk id="10" creationId="{4AA13AD3-0A4F-475A-BEBB-DEEFF5C096C3}"/>
          </ac:spMkLst>
        </pc:spChg>
        <pc:spChg chg="add del">
          <ac:chgData name="Keyssi Margarita Arroyo Mendez" userId="S::kmarroyom@eafit.edu.co::178f711c-6ef6-4011-aabe-8843488b958e" providerId="AD" clId="Web-{8A10024E-0456-89BB-D205-7FCD99C09FA3}" dt="2021-09-25T00:23:02.565" v="261"/>
          <ac:spMkLst>
            <pc:docMk/>
            <pc:sldMk cId="2355637832" sldId="257"/>
            <ac:spMk id="12" creationId="{205BB74C-33FB-4335-8808-49E247F7BF75}"/>
          </ac:spMkLst>
        </pc:spChg>
        <pc:spChg chg="add">
          <ac:chgData name="Keyssi Margarita Arroyo Mendez" userId="S::kmarroyom@eafit.edu.co::178f711c-6ef6-4011-aabe-8843488b958e" providerId="AD" clId="Web-{8A10024E-0456-89BB-D205-7FCD99C09FA3}" dt="2021-09-25T00:23:02.565" v="261"/>
          <ac:spMkLst>
            <pc:docMk/>
            <pc:sldMk cId="2355637832" sldId="257"/>
            <ac:spMk id="17" creationId="{09A1C012-8297-4361-ACE8-A2509FB18911}"/>
          </ac:spMkLst>
        </pc:spChg>
        <pc:spChg chg="add">
          <ac:chgData name="Keyssi Margarita Arroyo Mendez" userId="S::kmarroyom@eafit.edu.co::178f711c-6ef6-4011-aabe-8843488b958e" providerId="AD" clId="Web-{8A10024E-0456-89BB-D205-7FCD99C09FA3}" dt="2021-09-25T00:23:02.565" v="261"/>
          <ac:spMkLst>
            <pc:docMk/>
            <pc:sldMk cId="2355637832" sldId="257"/>
            <ac:spMk id="19" creationId="{4AA13AD3-0A4F-475A-BEBB-DEEFF5C096C3}"/>
          </ac:spMkLst>
        </pc:spChg>
        <pc:spChg chg="add">
          <ac:chgData name="Keyssi Margarita Arroyo Mendez" userId="S::kmarroyom@eafit.edu.co::178f711c-6ef6-4011-aabe-8843488b958e" providerId="AD" clId="Web-{8A10024E-0456-89BB-D205-7FCD99C09FA3}" dt="2021-09-25T00:23:02.565" v="261"/>
          <ac:spMkLst>
            <pc:docMk/>
            <pc:sldMk cId="2355637832" sldId="257"/>
            <ac:spMk id="21" creationId="{205BB74C-33FB-4335-8808-49E247F7BF75}"/>
          </ac:spMkLst>
        </pc:spChg>
      </pc:sldChg>
      <pc:sldChg chg="addSp delSp modSp new mod setBg setClrOvrMap">
        <pc:chgData name="Keyssi Margarita Arroyo Mendez" userId="S::kmarroyom@eafit.edu.co::178f711c-6ef6-4011-aabe-8843488b958e" providerId="AD" clId="Web-{8A10024E-0456-89BB-D205-7FCD99C09FA3}" dt="2021-09-25T00:21:52.720" v="253"/>
        <pc:sldMkLst>
          <pc:docMk/>
          <pc:sldMk cId="3490494178" sldId="258"/>
        </pc:sldMkLst>
        <pc:spChg chg="mod ord">
          <ac:chgData name="Keyssi Margarita Arroyo Mendez" userId="S::kmarroyom@eafit.edu.co::178f711c-6ef6-4011-aabe-8843488b958e" providerId="AD" clId="Web-{8A10024E-0456-89BB-D205-7FCD99C09FA3}" dt="2021-09-25T00:21:52.720" v="253"/>
          <ac:spMkLst>
            <pc:docMk/>
            <pc:sldMk cId="3490494178" sldId="258"/>
            <ac:spMk id="2" creationId="{166DF161-FB84-4E54-B00B-27A58EC18CE1}"/>
          </ac:spMkLst>
        </pc:spChg>
        <pc:spChg chg="del mod">
          <ac:chgData name="Keyssi Margarita Arroyo Mendez" userId="S::kmarroyom@eafit.edu.co::178f711c-6ef6-4011-aabe-8843488b958e" providerId="AD" clId="Web-{8A10024E-0456-89BB-D205-7FCD99C09FA3}" dt="2021-09-25T00:11:46.002" v="55"/>
          <ac:spMkLst>
            <pc:docMk/>
            <pc:sldMk cId="3490494178" sldId="258"/>
            <ac:spMk id="3" creationId="{DEDDC698-AE6D-4967-9A72-ACCDAE2D2794}"/>
          </ac:spMkLst>
        </pc:spChg>
        <pc:spChg chg="add del">
          <ac:chgData name="Keyssi Margarita Arroyo Mendez" userId="S::kmarroyom@eafit.edu.co::178f711c-6ef6-4011-aabe-8843488b958e" providerId="AD" clId="Web-{8A10024E-0456-89BB-D205-7FCD99C09FA3}" dt="2021-09-25T00:12:02.862" v="58"/>
          <ac:spMkLst>
            <pc:docMk/>
            <pc:sldMk cId="3490494178" sldId="258"/>
            <ac:spMk id="8" creationId="{EB6D1D7F-141C-4D8E-BFBA-D95B68E16385}"/>
          </ac:spMkLst>
        </pc:spChg>
        <pc:spChg chg="add del">
          <ac:chgData name="Keyssi Margarita Arroyo Mendez" userId="S::kmarroyom@eafit.edu.co::178f711c-6ef6-4011-aabe-8843488b958e" providerId="AD" clId="Web-{8A10024E-0456-89BB-D205-7FCD99C09FA3}" dt="2021-09-25T00:12:02.862" v="58"/>
          <ac:spMkLst>
            <pc:docMk/>
            <pc:sldMk cId="3490494178" sldId="258"/>
            <ac:spMk id="10" creationId="{558DA214-7FDA-4C9D-A7CF-9AD725E290E1}"/>
          </ac:spMkLst>
        </pc:spChg>
        <pc:spChg chg="add mod">
          <ac:chgData name="Keyssi Margarita Arroyo Mendez" userId="S::kmarroyom@eafit.edu.co::178f711c-6ef6-4011-aabe-8843488b958e" providerId="AD" clId="Web-{8A10024E-0456-89BB-D205-7FCD99C09FA3}" dt="2021-09-25T00:21:52.720" v="253"/>
          <ac:spMkLst>
            <pc:docMk/>
            <pc:sldMk cId="3490494178" sldId="258"/>
            <ac:spMk id="14" creationId="{ADE2C06D-C3E8-4DEF-A66E-1EC9846D3BE6}"/>
          </ac:spMkLst>
        </pc:spChg>
        <pc:spChg chg="add del">
          <ac:chgData name="Keyssi Margarita Arroyo Mendez" userId="S::kmarroyom@eafit.edu.co::178f711c-6ef6-4011-aabe-8843488b958e" providerId="AD" clId="Web-{8A10024E-0456-89BB-D205-7FCD99C09FA3}" dt="2021-09-25T00:21:52.720" v="253"/>
          <ac:spMkLst>
            <pc:docMk/>
            <pc:sldMk cId="3490494178" sldId="258"/>
            <ac:spMk id="17" creationId="{EB6D1D7F-141C-4D8E-BFBA-D95B68E16385}"/>
          </ac:spMkLst>
        </pc:spChg>
        <pc:spChg chg="add del">
          <ac:chgData name="Keyssi Margarita Arroyo Mendez" userId="S::kmarroyom@eafit.edu.co::178f711c-6ef6-4011-aabe-8843488b958e" providerId="AD" clId="Web-{8A10024E-0456-89BB-D205-7FCD99C09FA3}" dt="2021-09-25T00:21:52.720" v="253"/>
          <ac:spMkLst>
            <pc:docMk/>
            <pc:sldMk cId="3490494178" sldId="258"/>
            <ac:spMk id="19" creationId="{B7B54865-0417-4422-B63B-3E74C04CD741}"/>
          </ac:spMkLst>
        </pc:spChg>
        <pc:spChg chg="add del">
          <ac:chgData name="Keyssi Margarita Arroyo Mendez" userId="S::kmarroyom@eafit.edu.co::178f711c-6ef6-4011-aabe-8843488b958e" providerId="AD" clId="Web-{8A10024E-0456-89BB-D205-7FCD99C09FA3}" dt="2021-09-25T00:21:52.720" v="253"/>
          <ac:spMkLst>
            <pc:docMk/>
            <pc:sldMk cId="3490494178" sldId="258"/>
            <ac:spMk id="21" creationId="{4815D795-EBA0-4245-89F8-B459481683FB}"/>
          </ac:spMkLst>
        </pc:spChg>
        <pc:spChg chg="add">
          <ac:chgData name="Keyssi Margarita Arroyo Mendez" userId="S::kmarroyom@eafit.edu.co::178f711c-6ef6-4011-aabe-8843488b958e" providerId="AD" clId="Web-{8A10024E-0456-89BB-D205-7FCD99C09FA3}" dt="2021-09-25T00:21:52.720" v="253"/>
          <ac:spMkLst>
            <pc:docMk/>
            <pc:sldMk cId="3490494178" sldId="258"/>
            <ac:spMk id="26" creationId="{EB6D1D7F-141C-4D8E-BFBA-D95B68E16385}"/>
          </ac:spMkLst>
        </pc:spChg>
        <pc:spChg chg="add">
          <ac:chgData name="Keyssi Margarita Arroyo Mendez" userId="S::kmarroyom@eafit.edu.co::178f711c-6ef6-4011-aabe-8843488b958e" providerId="AD" clId="Web-{8A10024E-0456-89BB-D205-7FCD99C09FA3}" dt="2021-09-25T00:21:52.720" v="253"/>
          <ac:spMkLst>
            <pc:docMk/>
            <pc:sldMk cId="3490494178" sldId="258"/>
            <ac:spMk id="28" creationId="{27248369-464E-49D1-91FC-BC34A50A66D2}"/>
          </ac:spMkLst>
        </pc:spChg>
        <pc:picChg chg="add del mod ord">
          <ac:chgData name="Keyssi Margarita Arroyo Mendez" userId="S::kmarroyom@eafit.edu.co::178f711c-6ef6-4011-aabe-8843488b958e" providerId="AD" clId="Web-{8A10024E-0456-89BB-D205-7FCD99C09FA3}" dt="2021-09-25T00:21:36.860" v="252"/>
          <ac:picMkLst>
            <pc:docMk/>
            <pc:sldMk cId="3490494178" sldId="258"/>
            <ac:picMk id="4" creationId="{AAC4CB71-E30B-45C0-9E4F-00FE088E8161}"/>
          </ac:picMkLst>
        </pc:picChg>
        <pc:picChg chg="add mod">
          <ac:chgData name="Keyssi Margarita Arroyo Mendez" userId="S::kmarroyom@eafit.edu.co::178f711c-6ef6-4011-aabe-8843488b958e" providerId="AD" clId="Web-{8A10024E-0456-89BB-D205-7FCD99C09FA3}" dt="2021-09-25T00:21:52.720" v="253"/>
          <ac:picMkLst>
            <pc:docMk/>
            <pc:sldMk cId="3490494178" sldId="258"/>
            <ac:picMk id="5" creationId="{D4701AE6-A8EF-405F-ABAA-9B79DFA7B550}"/>
          </ac:picMkLst>
        </pc:picChg>
      </pc:sldChg>
      <pc:sldChg chg="addSp delSp modSp new mod setBg setClrOvrMap">
        <pc:chgData name="Keyssi Margarita Arroyo Mendez" userId="S::kmarroyom@eafit.edu.co::178f711c-6ef6-4011-aabe-8843488b958e" providerId="AD" clId="Web-{8A10024E-0456-89BB-D205-7FCD99C09FA3}" dt="2021-09-25T00:19:35.498" v="249" actId="20577"/>
        <pc:sldMkLst>
          <pc:docMk/>
          <pc:sldMk cId="1735681909" sldId="259"/>
        </pc:sldMkLst>
        <pc:spChg chg="del">
          <ac:chgData name="Keyssi Margarita Arroyo Mendez" userId="S::kmarroyom@eafit.edu.co::178f711c-6ef6-4011-aabe-8843488b958e" providerId="AD" clId="Web-{8A10024E-0456-89BB-D205-7FCD99C09FA3}" dt="2021-09-25T00:17:36.026" v="237"/>
          <ac:spMkLst>
            <pc:docMk/>
            <pc:sldMk cId="1735681909" sldId="259"/>
            <ac:spMk id="2" creationId="{1C55B677-2B4A-4EA5-8D2A-08F9762E41EF}"/>
          </ac:spMkLst>
        </pc:spChg>
        <pc:spChg chg="del">
          <ac:chgData name="Keyssi Margarita Arroyo Mendez" userId="S::kmarroyom@eafit.edu.co::178f711c-6ef6-4011-aabe-8843488b958e" providerId="AD" clId="Web-{8A10024E-0456-89BB-D205-7FCD99C09FA3}" dt="2021-09-25T00:14:04.037" v="76"/>
          <ac:spMkLst>
            <pc:docMk/>
            <pc:sldMk cId="1735681909" sldId="259"/>
            <ac:spMk id="3" creationId="{D97B0878-263D-485A-82B9-79DF10653B0C}"/>
          </ac:spMkLst>
        </pc:spChg>
        <pc:spChg chg="add del mod">
          <ac:chgData name="Keyssi Margarita Arroyo Mendez" userId="S::kmarroyom@eafit.edu.co::178f711c-6ef6-4011-aabe-8843488b958e" providerId="AD" clId="Web-{8A10024E-0456-89BB-D205-7FCD99C09FA3}" dt="2021-09-25T00:15:17.617" v="79"/>
          <ac:spMkLst>
            <pc:docMk/>
            <pc:sldMk cId="1735681909" sldId="259"/>
            <ac:spMk id="7" creationId="{4D40D0CE-A0BF-437C-BF67-31C052167364}"/>
          </ac:spMkLst>
        </pc:spChg>
        <pc:spChg chg="add">
          <ac:chgData name="Keyssi Margarita Arroyo Mendez" userId="S::kmarroyom@eafit.edu.co::178f711c-6ef6-4011-aabe-8843488b958e" providerId="AD" clId="Web-{8A10024E-0456-89BB-D205-7FCD99C09FA3}" dt="2021-09-25T00:17:39.292" v="238"/>
          <ac:spMkLst>
            <pc:docMk/>
            <pc:sldMk cId="1735681909" sldId="259"/>
            <ac:spMk id="13" creationId="{EB6D1D7F-141C-4D8E-BFBA-D95B68E16385}"/>
          </ac:spMkLst>
        </pc:spChg>
        <pc:spChg chg="add">
          <ac:chgData name="Keyssi Margarita Arroyo Mendez" userId="S::kmarroyom@eafit.edu.co::178f711c-6ef6-4011-aabe-8843488b958e" providerId="AD" clId="Web-{8A10024E-0456-89BB-D205-7FCD99C09FA3}" dt="2021-09-25T00:17:39.292" v="238"/>
          <ac:spMkLst>
            <pc:docMk/>
            <pc:sldMk cId="1735681909" sldId="259"/>
            <ac:spMk id="15" creationId="{558DA214-7FDA-4C9D-A7CF-9AD725E290E1}"/>
          </ac:spMkLst>
        </pc:spChg>
        <pc:graphicFrameChg chg="add mod ord modGraphic">
          <ac:chgData name="Keyssi Margarita Arroyo Mendez" userId="S::kmarroyom@eafit.edu.co::178f711c-6ef6-4011-aabe-8843488b958e" providerId="AD" clId="Web-{8A10024E-0456-89BB-D205-7FCD99C09FA3}" dt="2021-09-25T00:19:35.498" v="249" actId="20577"/>
          <ac:graphicFrameMkLst>
            <pc:docMk/>
            <pc:sldMk cId="1735681909" sldId="259"/>
            <ac:graphicFrameMk id="8" creationId="{AB74F935-0E06-4D15-8B87-C604572D92AD}"/>
          </ac:graphicFrameMkLst>
        </pc:graphicFrameChg>
        <pc:picChg chg="add del mod ord">
          <ac:chgData name="Keyssi Margarita Arroyo Mendez" userId="S::kmarroyom@eafit.edu.co::178f711c-6ef6-4011-aabe-8843488b958e" providerId="AD" clId="Web-{8A10024E-0456-89BB-D205-7FCD99C09FA3}" dt="2021-09-25T00:15:02.835" v="78"/>
          <ac:picMkLst>
            <pc:docMk/>
            <pc:sldMk cId="1735681909" sldId="259"/>
            <ac:picMk id="4" creationId="{2D7215FA-EB39-45D5-8AEB-4799A6F0E5EE}"/>
          </ac:picMkLst>
        </pc:picChg>
        <pc:picChg chg="add mod">
          <ac:chgData name="Keyssi Margarita Arroyo Mendez" userId="S::kmarroyom@eafit.edu.co::178f711c-6ef6-4011-aabe-8843488b958e" providerId="AD" clId="Web-{8A10024E-0456-89BB-D205-7FCD99C09FA3}" dt="2021-09-25T00:17:39.292" v="238"/>
          <ac:picMkLst>
            <pc:docMk/>
            <pc:sldMk cId="1735681909" sldId="259"/>
            <ac:picMk id="5" creationId="{7F3B3FA5-6D0B-4D5D-BF5A-493C68E616F5}"/>
          </ac:picMkLst>
        </pc:picChg>
      </pc:sldChg>
      <pc:sldChg chg="new">
        <pc:chgData name="Keyssi Margarita Arroyo Mendez" userId="S::kmarroyom@eafit.edu.co::178f711c-6ef6-4011-aabe-8843488b958e" providerId="AD" clId="Web-{8A10024E-0456-89BB-D205-7FCD99C09FA3}" dt="2021-09-25T00:22:01.142" v="254"/>
        <pc:sldMkLst>
          <pc:docMk/>
          <pc:sldMk cId="141197924" sldId="260"/>
        </pc:sldMkLst>
      </pc:sldChg>
    </pc:docChg>
  </pc:docChgLst>
  <pc:docChgLst>
    <pc:chgData name="Juan Diego Gallego Villada" userId="S::jdgallegov@eafit.edu.co::c6fd7101-4f9a-45b4-aaee-5de9a515c68c" providerId="AD" clId="Web-{12740C5F-EE19-4CF0-8B4C-EBE0B794A672}"/>
    <pc:docChg chg="addSld modSld">
      <pc:chgData name="Juan Diego Gallego Villada" userId="S::jdgallegov@eafit.edu.co::c6fd7101-4f9a-45b4-aaee-5de9a515c68c" providerId="AD" clId="Web-{12740C5F-EE19-4CF0-8B4C-EBE0B794A672}" dt="2021-09-25T06:07:42.773" v="2" actId="20577"/>
      <pc:docMkLst>
        <pc:docMk/>
      </pc:docMkLst>
      <pc:sldChg chg="modSp new">
        <pc:chgData name="Juan Diego Gallego Villada" userId="S::jdgallegov@eafit.edu.co::c6fd7101-4f9a-45b4-aaee-5de9a515c68c" providerId="AD" clId="Web-{12740C5F-EE19-4CF0-8B4C-EBE0B794A672}" dt="2021-09-25T06:07:42.773" v="2" actId="20577"/>
        <pc:sldMkLst>
          <pc:docMk/>
          <pc:sldMk cId="3676321496" sldId="267"/>
        </pc:sldMkLst>
        <pc:spChg chg="mod">
          <ac:chgData name="Juan Diego Gallego Villada" userId="S::jdgallegov@eafit.edu.co::c6fd7101-4f9a-45b4-aaee-5de9a515c68c" providerId="AD" clId="Web-{12740C5F-EE19-4CF0-8B4C-EBE0B794A672}" dt="2021-09-25T06:07:42.773" v="2" actId="20577"/>
          <ac:spMkLst>
            <pc:docMk/>
            <pc:sldMk cId="3676321496" sldId="267"/>
            <ac:spMk id="2" creationId="{B984AC85-E11E-4FC8-A0FE-4DEDD3034F18}"/>
          </ac:spMkLst>
        </pc:spChg>
      </pc:sldChg>
    </pc:docChg>
  </pc:docChgLst>
  <pc:docChgLst>
    <pc:chgData name="Felipe Andres Zuluaga Rangel" userId="S::fazuluagar@eafit.edu.co::139c8fc4-a6ed-4ccb-9908-ec200622759d" providerId="AD" clId="Web-{6F65C453-873F-426C-8D0E-EDC5F7209269}"/>
    <pc:docChg chg="addSld modSld">
      <pc:chgData name="Felipe Andres Zuluaga Rangel" userId="S::fazuluagar@eafit.edu.co::139c8fc4-a6ed-4ccb-9908-ec200622759d" providerId="AD" clId="Web-{6F65C453-873F-426C-8D0E-EDC5F7209269}" dt="2021-09-25T02:49:04.606" v="13" actId="1076"/>
      <pc:docMkLst>
        <pc:docMk/>
      </pc:docMkLst>
      <pc:sldChg chg="addSp modSp new">
        <pc:chgData name="Felipe Andres Zuluaga Rangel" userId="S::fazuluagar@eafit.edu.co::139c8fc4-a6ed-4ccb-9908-ec200622759d" providerId="AD" clId="Web-{6F65C453-873F-426C-8D0E-EDC5F7209269}" dt="2021-09-25T02:49:04.606" v="13" actId="1076"/>
        <pc:sldMkLst>
          <pc:docMk/>
          <pc:sldMk cId="763178904" sldId="263"/>
        </pc:sldMkLst>
        <pc:spChg chg="mod">
          <ac:chgData name="Felipe Andres Zuluaga Rangel" userId="S::fazuluagar@eafit.edu.co::139c8fc4-a6ed-4ccb-9908-ec200622759d" providerId="AD" clId="Web-{6F65C453-873F-426C-8D0E-EDC5F7209269}" dt="2021-09-25T00:40:56.975" v="11" actId="20577"/>
          <ac:spMkLst>
            <pc:docMk/>
            <pc:sldMk cId="763178904" sldId="263"/>
            <ac:spMk id="2" creationId="{346EF36B-FBA4-47B0-BA20-AC60E15F930E}"/>
          </ac:spMkLst>
        </pc:spChg>
        <pc:spChg chg="add mod">
          <ac:chgData name="Felipe Andres Zuluaga Rangel" userId="S::fazuluagar@eafit.edu.co::139c8fc4-a6ed-4ccb-9908-ec200622759d" providerId="AD" clId="Web-{6F65C453-873F-426C-8D0E-EDC5F7209269}" dt="2021-09-25T02:49:04.606" v="13" actId="1076"/>
          <ac:spMkLst>
            <pc:docMk/>
            <pc:sldMk cId="763178904" sldId="263"/>
            <ac:spMk id="4" creationId="{EA4E7F20-0FF4-4D58-B93E-74283140EBDC}"/>
          </ac:spMkLst>
        </pc:spChg>
      </pc:sldChg>
    </pc:docChg>
  </pc:docChgLst>
  <pc:docChgLst>
    <pc:chgData name="Keyssi Margarita Arroyo Mendez" userId="S::kmarroyom@eafit.edu.co::178f711c-6ef6-4011-aabe-8843488b958e" providerId="AD" clId="Web-{69F51FF0-076C-F4A6-56C1-38938132D477}"/>
    <pc:docChg chg="modSld">
      <pc:chgData name="Keyssi Margarita Arroyo Mendez" userId="S::kmarroyom@eafit.edu.co::178f711c-6ef6-4011-aabe-8843488b958e" providerId="AD" clId="Web-{69F51FF0-076C-F4A6-56C1-38938132D477}" dt="2021-09-25T06:03:53.027" v="406"/>
      <pc:docMkLst>
        <pc:docMk/>
      </pc:docMkLst>
      <pc:sldChg chg="modSp delCm">
        <pc:chgData name="Keyssi Margarita Arroyo Mendez" userId="S::kmarroyom@eafit.edu.co::178f711c-6ef6-4011-aabe-8843488b958e" providerId="AD" clId="Web-{69F51FF0-076C-F4A6-56C1-38938132D477}" dt="2021-09-25T05:55:29.755" v="2"/>
        <pc:sldMkLst>
          <pc:docMk/>
          <pc:sldMk cId="3812364219" sldId="265"/>
        </pc:sldMkLst>
        <pc:spChg chg="mod">
          <ac:chgData name="Keyssi Margarita Arroyo Mendez" userId="S::kmarroyom@eafit.edu.co::178f711c-6ef6-4011-aabe-8843488b958e" providerId="AD" clId="Web-{69F51FF0-076C-F4A6-56C1-38938132D477}" dt="2021-09-25T05:11:31.880" v="1" actId="20577"/>
          <ac:spMkLst>
            <pc:docMk/>
            <pc:sldMk cId="3812364219" sldId="265"/>
            <ac:spMk id="2" creationId="{FA98DAE8-82E2-4DA1-A78D-D0DEDDF80166}"/>
          </ac:spMkLst>
        </pc:spChg>
      </pc:sldChg>
      <pc:sldChg chg="addSp delSp modSp mod setBg setClrOvrMap">
        <pc:chgData name="Keyssi Margarita Arroyo Mendez" userId="S::kmarroyom@eafit.edu.co::178f711c-6ef6-4011-aabe-8843488b958e" providerId="AD" clId="Web-{69F51FF0-076C-F4A6-56C1-38938132D477}" dt="2021-09-25T06:03:53.027" v="406"/>
        <pc:sldMkLst>
          <pc:docMk/>
          <pc:sldMk cId="396029033" sldId="266"/>
        </pc:sldMkLst>
        <pc:spChg chg="mod">
          <ac:chgData name="Keyssi Margarita Arroyo Mendez" userId="S::kmarroyom@eafit.edu.co::178f711c-6ef6-4011-aabe-8843488b958e" providerId="AD" clId="Web-{69F51FF0-076C-F4A6-56C1-38938132D477}" dt="2021-09-25T06:03:53.027" v="406"/>
          <ac:spMkLst>
            <pc:docMk/>
            <pc:sldMk cId="396029033" sldId="266"/>
            <ac:spMk id="2" creationId="{5D78122C-D4CD-49C0-8B81-73D823960D49}"/>
          </ac:spMkLst>
        </pc:spChg>
        <pc:spChg chg="mod ord">
          <ac:chgData name="Keyssi Margarita Arroyo Mendez" userId="S::kmarroyom@eafit.edu.co::178f711c-6ef6-4011-aabe-8843488b958e" providerId="AD" clId="Web-{69F51FF0-076C-F4A6-56C1-38938132D477}" dt="2021-09-25T06:03:53.027" v="406"/>
          <ac:spMkLst>
            <pc:docMk/>
            <pc:sldMk cId="396029033" sldId="266"/>
            <ac:spMk id="3" creationId="{EC51D6A9-5F93-45BB-9E62-A2ECCB1B7402}"/>
          </ac:spMkLst>
        </pc:spChg>
        <pc:spChg chg="add del">
          <ac:chgData name="Keyssi Margarita Arroyo Mendez" userId="S::kmarroyom@eafit.edu.co::178f711c-6ef6-4011-aabe-8843488b958e" providerId="AD" clId="Web-{69F51FF0-076C-F4A6-56C1-38938132D477}" dt="2021-09-25T06:03:53.012" v="405"/>
          <ac:spMkLst>
            <pc:docMk/>
            <pc:sldMk cId="396029033" sldId="266"/>
            <ac:spMk id="6" creationId="{EB6D1D7F-141C-4D8E-BFBA-D95B68E16385}"/>
          </ac:spMkLst>
        </pc:spChg>
        <pc:spChg chg="add del">
          <ac:chgData name="Keyssi Margarita Arroyo Mendez" userId="S::kmarroyom@eafit.edu.co::178f711c-6ef6-4011-aabe-8843488b958e" providerId="AD" clId="Web-{69F51FF0-076C-F4A6-56C1-38938132D477}" dt="2021-09-25T06:03:53.012" v="405"/>
          <ac:spMkLst>
            <pc:docMk/>
            <pc:sldMk cId="396029033" sldId="266"/>
            <ac:spMk id="7" creationId="{558DA214-7FDA-4C9D-A7CF-9AD725E290E1}"/>
          </ac:spMkLst>
        </pc:spChg>
        <pc:spChg chg="add">
          <ac:chgData name="Keyssi Margarita Arroyo Mendez" userId="S::kmarroyom@eafit.edu.co::178f711c-6ef6-4011-aabe-8843488b958e" providerId="AD" clId="Web-{69F51FF0-076C-F4A6-56C1-38938132D477}" dt="2021-09-25T06:03:53.027" v="406"/>
          <ac:spMkLst>
            <pc:docMk/>
            <pc:sldMk cId="396029033" sldId="266"/>
            <ac:spMk id="8" creationId="{EB6D1D7F-141C-4D8E-BFBA-D95B68E16385}"/>
          </ac:spMkLst>
        </pc:spChg>
        <pc:spChg chg="add del">
          <ac:chgData name="Keyssi Margarita Arroyo Mendez" userId="S::kmarroyom@eafit.edu.co::178f711c-6ef6-4011-aabe-8843488b958e" providerId="AD" clId="Web-{69F51FF0-076C-F4A6-56C1-38938132D477}" dt="2021-09-25T06:03:48.261" v="403"/>
          <ac:spMkLst>
            <pc:docMk/>
            <pc:sldMk cId="396029033" sldId="266"/>
            <ac:spMk id="9" creationId="{EB6D1D7F-141C-4D8E-BFBA-D95B68E16385}"/>
          </ac:spMkLst>
        </pc:spChg>
        <pc:spChg chg="add">
          <ac:chgData name="Keyssi Margarita Arroyo Mendez" userId="S::kmarroyom@eafit.edu.co::178f711c-6ef6-4011-aabe-8843488b958e" providerId="AD" clId="Web-{69F51FF0-076C-F4A6-56C1-38938132D477}" dt="2021-09-25T06:03:53.027" v="406"/>
          <ac:spMkLst>
            <pc:docMk/>
            <pc:sldMk cId="396029033" sldId="266"/>
            <ac:spMk id="10" creationId="{27248369-464E-49D1-91FC-BC34A50A66D2}"/>
          </ac:spMkLst>
        </pc:spChg>
        <pc:spChg chg="add del">
          <ac:chgData name="Keyssi Margarita Arroyo Mendez" userId="S::kmarroyom@eafit.edu.co::178f711c-6ef6-4011-aabe-8843488b958e" providerId="AD" clId="Web-{69F51FF0-076C-F4A6-56C1-38938132D477}" dt="2021-09-25T06:03:48.261" v="403"/>
          <ac:spMkLst>
            <pc:docMk/>
            <pc:sldMk cId="396029033" sldId="266"/>
            <ac:spMk id="11" creationId="{B7B54865-0417-4422-B63B-3E74C04CD741}"/>
          </ac:spMkLst>
        </pc:spChg>
        <pc:spChg chg="add del">
          <ac:chgData name="Keyssi Margarita Arroyo Mendez" userId="S::kmarroyom@eafit.edu.co::178f711c-6ef6-4011-aabe-8843488b958e" providerId="AD" clId="Web-{69F51FF0-076C-F4A6-56C1-38938132D477}" dt="2021-09-25T06:03:48.261" v="403"/>
          <ac:spMkLst>
            <pc:docMk/>
            <pc:sldMk cId="396029033" sldId="266"/>
            <ac:spMk id="13" creationId="{4815D795-EBA0-4245-89F8-B459481683FB}"/>
          </ac:spMkLst>
        </pc:spChg>
        <pc:picChg chg="add mod ord">
          <ac:chgData name="Keyssi Margarita Arroyo Mendez" userId="S::kmarroyom@eafit.edu.co::178f711c-6ef6-4011-aabe-8843488b958e" providerId="AD" clId="Web-{69F51FF0-076C-F4A6-56C1-38938132D477}" dt="2021-09-25T06:03:53.027" v="406"/>
          <ac:picMkLst>
            <pc:docMk/>
            <pc:sldMk cId="396029033" sldId="266"/>
            <ac:picMk id="4" creationId="{FAF23A31-931D-4FAD-B9AF-4C9C1B7422B6}"/>
          </ac:picMkLst>
        </pc:picChg>
      </pc:sldChg>
    </pc:docChg>
  </pc:docChgLst>
  <pc:docChgLst>
    <pc:chgData name="Keyssi Margarita Arroyo Mendez" userId="S::kmarroyom@eafit.edu.co::178f711c-6ef6-4011-aabe-8843488b958e" providerId="AD" clId="Web-{6275D4ED-0451-436C-8C7F-435C212AD98D}"/>
    <pc:docChg chg="addSld modSld addMainMaster delMainMaster">
      <pc:chgData name="Keyssi Margarita Arroyo Mendez" userId="S::kmarroyom@eafit.edu.co::178f711c-6ef6-4011-aabe-8843488b958e" providerId="AD" clId="Web-{6275D4ED-0451-436C-8C7F-435C212AD98D}" dt="2021-09-24T23:58:22.868" v="28"/>
      <pc:docMkLst>
        <pc:docMk/>
      </pc:docMkLst>
      <pc:sldChg chg="addSp delSp modSp mod setBg modClrScheme addAnim setClrOvrMap chgLayout">
        <pc:chgData name="Keyssi Margarita Arroyo Mendez" userId="S::kmarroyom@eafit.edu.co::178f711c-6ef6-4011-aabe-8843488b958e" providerId="AD" clId="Web-{6275D4ED-0451-436C-8C7F-435C212AD98D}" dt="2021-09-24T23:58:18.633" v="27"/>
        <pc:sldMkLst>
          <pc:docMk/>
          <pc:sldMk cId="2406273178" sldId="256"/>
        </pc:sldMkLst>
        <pc:spChg chg="mod">
          <ac:chgData name="Keyssi Margarita Arroyo Mendez" userId="S::kmarroyom@eafit.edu.co::178f711c-6ef6-4011-aabe-8843488b958e" providerId="AD" clId="Web-{6275D4ED-0451-436C-8C7F-435C212AD98D}" dt="2021-09-24T23:58:18.633" v="26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Keyssi Margarita Arroyo Mendez" userId="S::kmarroyom@eafit.edu.co::178f711c-6ef6-4011-aabe-8843488b958e" providerId="AD" clId="Web-{6275D4ED-0451-436C-8C7F-435C212AD98D}" dt="2021-09-24T23:58:18.633" v="26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5:30.769" v="3"/>
          <ac:spMkLst>
            <pc:docMk/>
            <pc:sldMk cId="2406273178" sldId="256"/>
            <ac:spMk id="5" creationId="{551580BD-7D80-4957-A58D-916E994AB787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5:30.769" v="3"/>
          <ac:spMkLst>
            <pc:docMk/>
            <pc:sldMk cId="2406273178" sldId="256"/>
            <ac:spMk id="7" creationId="{DE478B8E-B09A-4F54-BAF6-88125E69902A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5:30.769" v="3"/>
          <ac:spMkLst>
            <pc:docMk/>
            <pc:sldMk cId="2406273178" sldId="256"/>
            <ac:spMk id="8" creationId="{CB59DE95-F3B9-4A35-9681-78FA926F024B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4:32.705" v="1"/>
          <ac:spMkLst>
            <pc:docMk/>
            <pc:sldMk cId="2406273178" sldId="256"/>
            <ac:spMk id="9" creationId="{5A59F003-E00A-43F9-91DC-CC54E3B87466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5:45.598" v="5"/>
          <ac:spMkLst>
            <pc:docMk/>
            <pc:sldMk cId="2406273178" sldId="256"/>
            <ac:spMk id="10" creationId="{83AF9C6E-31D5-480C-AE10-9BA3E4ED1A5B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4:32.705" v="1"/>
          <ac:spMkLst>
            <pc:docMk/>
            <pc:sldMk cId="2406273178" sldId="256"/>
            <ac:spMk id="11" creationId="{D74A4382-E3AD-430A-9A1F-DFA3E0E77A7D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4:32.705" v="1"/>
          <ac:spMkLst>
            <pc:docMk/>
            <pc:sldMk cId="2406273178" sldId="256"/>
            <ac:spMk id="13" creationId="{79F40191-0F44-4FD1-82CC-ACB507C14BE6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5:45.598" v="5"/>
          <ac:spMkLst>
            <pc:docMk/>
            <pc:sldMk cId="2406273178" sldId="256"/>
            <ac:spMk id="14" creationId="{4F63EBA1-848C-4958-811B-0BEF4A0DFC54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5:45.598" v="5"/>
          <ac:spMkLst>
            <pc:docMk/>
            <pc:sldMk cId="2406273178" sldId="256"/>
            <ac:spMk id="16" creationId="{3CEFF6F4-C041-4E7F-9C99-93B222CB8D8D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8:18.633" v="26"/>
          <ac:spMkLst>
            <pc:docMk/>
            <pc:sldMk cId="2406273178" sldId="256"/>
            <ac:spMk id="18" creationId="{4AA13AD3-0A4F-475A-BEBB-DEEFF5C096C3}"/>
          </ac:spMkLst>
        </pc:spChg>
        <pc:spChg chg="add del">
          <ac:chgData name="Keyssi Margarita Arroyo Mendez" userId="S::kmarroyom@eafit.edu.co::178f711c-6ef6-4011-aabe-8843488b958e" providerId="AD" clId="Web-{6275D4ED-0451-436C-8C7F-435C212AD98D}" dt="2021-09-24T23:58:18.633" v="26"/>
          <ac:spMkLst>
            <pc:docMk/>
            <pc:sldMk cId="2406273178" sldId="256"/>
            <ac:spMk id="20" creationId="{9654BDA8-EE5D-4DC8-BA6E-A93D650163BA}"/>
          </ac:spMkLst>
        </pc:spChg>
        <pc:spChg chg="add">
          <ac:chgData name="Keyssi Margarita Arroyo Mendez" userId="S::kmarroyom@eafit.edu.co::178f711c-6ef6-4011-aabe-8843488b958e" providerId="AD" clId="Web-{6275D4ED-0451-436C-8C7F-435C212AD98D}" dt="2021-09-24T23:58:18.633" v="26"/>
          <ac:spMkLst>
            <pc:docMk/>
            <pc:sldMk cId="2406273178" sldId="256"/>
            <ac:spMk id="27" creationId="{4AA13AD3-0A4F-475A-BEBB-DEEFF5C096C3}"/>
          </ac:spMkLst>
        </pc:spChg>
        <pc:spChg chg="add">
          <ac:chgData name="Keyssi Margarita Arroyo Mendez" userId="S::kmarroyom@eafit.edu.co::178f711c-6ef6-4011-aabe-8843488b958e" providerId="AD" clId="Web-{6275D4ED-0451-436C-8C7F-435C212AD98D}" dt="2021-09-24T23:58:18.633" v="26"/>
          <ac:spMkLst>
            <pc:docMk/>
            <pc:sldMk cId="2406273178" sldId="256"/>
            <ac:spMk id="29" creationId="{1C2F3FA0-960A-435A-AC72-8ADCBF50F7D2}"/>
          </ac:spMkLst>
        </pc:spChg>
        <pc:picChg chg="add del">
          <ac:chgData name="Keyssi Margarita Arroyo Mendez" userId="S::kmarroyom@eafit.edu.co::178f711c-6ef6-4011-aabe-8843488b958e" providerId="AD" clId="Web-{6275D4ED-0451-436C-8C7F-435C212AD98D}" dt="2021-09-24T23:54:32.705" v="1"/>
          <ac:picMkLst>
            <pc:docMk/>
            <pc:sldMk cId="2406273178" sldId="256"/>
            <ac:picMk id="4" creationId="{4C4F8F97-B587-4593-99FC-7196A81A98A5}"/>
          </ac:picMkLst>
        </pc:picChg>
        <pc:picChg chg="add del">
          <ac:chgData name="Keyssi Margarita Arroyo Mendez" userId="S::kmarroyom@eafit.edu.co::178f711c-6ef6-4011-aabe-8843488b958e" providerId="AD" clId="Web-{6275D4ED-0451-436C-8C7F-435C212AD98D}" dt="2021-09-24T23:55:30.769" v="3"/>
          <ac:picMkLst>
            <pc:docMk/>
            <pc:sldMk cId="2406273178" sldId="256"/>
            <ac:picMk id="6" creationId="{D0787C18-9BCB-4761-A1BC-AF5DFBE3DAAB}"/>
          </ac:picMkLst>
        </pc:picChg>
        <pc:picChg chg="add del">
          <ac:chgData name="Keyssi Margarita Arroyo Mendez" userId="S::kmarroyom@eafit.edu.co::178f711c-6ef6-4011-aabe-8843488b958e" providerId="AD" clId="Web-{6275D4ED-0451-436C-8C7F-435C212AD98D}" dt="2021-09-24T23:55:45.598" v="5"/>
          <ac:picMkLst>
            <pc:docMk/>
            <pc:sldMk cId="2406273178" sldId="256"/>
            <ac:picMk id="12" creationId="{8B6AD0A1-917E-4599-8E9B-619D1B4F4955}"/>
          </ac:picMkLst>
        </pc:picChg>
        <pc:picChg chg="add del">
          <ac:chgData name="Keyssi Margarita Arroyo Mendez" userId="S::kmarroyom@eafit.edu.co::178f711c-6ef6-4011-aabe-8843488b958e" providerId="AD" clId="Web-{6275D4ED-0451-436C-8C7F-435C212AD98D}" dt="2021-09-24T23:56:24.349" v="22"/>
          <ac:picMkLst>
            <pc:docMk/>
            <pc:sldMk cId="2406273178" sldId="256"/>
            <ac:picMk id="21" creationId="{9E0E3E3B-BC1E-4D56-9A11-641B5FE1A42B}"/>
          </ac:picMkLst>
        </pc:picChg>
        <pc:picChg chg="add mod ord">
          <ac:chgData name="Keyssi Margarita Arroyo Mendez" userId="S::kmarroyom@eafit.edu.co::178f711c-6ef6-4011-aabe-8843488b958e" providerId="AD" clId="Web-{6275D4ED-0451-436C-8C7F-435C212AD98D}" dt="2021-09-24T23:58:18.633" v="26"/>
          <ac:picMkLst>
            <pc:docMk/>
            <pc:sldMk cId="2406273178" sldId="256"/>
            <ac:picMk id="22" creationId="{CB4D5449-6CE2-46AD-8583-B9B059A0E366}"/>
          </ac:picMkLst>
        </pc:picChg>
        <pc:cxnChg chg="add del">
          <ac:chgData name="Keyssi Margarita Arroyo Mendez" userId="S::kmarroyom@eafit.edu.co::178f711c-6ef6-4011-aabe-8843488b958e" providerId="AD" clId="Web-{6275D4ED-0451-436C-8C7F-435C212AD98D}" dt="2021-09-24T23:55:30.769" v="3"/>
          <ac:cxnSpMkLst>
            <pc:docMk/>
            <pc:sldMk cId="2406273178" sldId="256"/>
            <ac:cxnSpMk id="15" creationId="{5E687E3B-9C6D-4102-8F38-DCB77C49C6FD}"/>
          </ac:cxnSpMkLst>
        </pc:cxnChg>
        <pc:cxnChg chg="add del">
          <ac:chgData name="Keyssi Margarita Arroyo Mendez" userId="S::kmarroyom@eafit.edu.co::178f711c-6ef6-4011-aabe-8843488b958e" providerId="AD" clId="Web-{6275D4ED-0451-436C-8C7F-435C212AD98D}" dt="2021-09-24T23:55:30.769" v="3"/>
          <ac:cxnSpMkLst>
            <pc:docMk/>
            <pc:sldMk cId="2406273178" sldId="256"/>
            <ac:cxnSpMk id="17" creationId="{8FD2391C-602E-4522-B790-1F85883AF5F1}"/>
          </ac:cxnSpMkLst>
        </pc:cxnChg>
        <pc:cxnChg chg="add del">
          <ac:chgData name="Keyssi Margarita Arroyo Mendez" userId="S::kmarroyom@eafit.edu.co::178f711c-6ef6-4011-aabe-8843488b958e" providerId="AD" clId="Web-{6275D4ED-0451-436C-8C7F-435C212AD98D}" dt="2021-09-24T23:55:30.769" v="3"/>
          <ac:cxnSpMkLst>
            <pc:docMk/>
            <pc:sldMk cId="2406273178" sldId="256"/>
            <ac:cxnSpMk id="19" creationId="{573C7C39-C73B-4051-B742-C9086B7BE3EC}"/>
          </ac:cxnSpMkLst>
        </pc:cxnChg>
      </pc:sldChg>
      <pc:sldChg chg="new">
        <pc:chgData name="Keyssi Margarita Arroyo Mendez" userId="S::kmarroyom@eafit.edu.co::178f711c-6ef6-4011-aabe-8843488b958e" providerId="AD" clId="Web-{6275D4ED-0451-436C-8C7F-435C212AD98D}" dt="2021-09-24T23:58:22.868" v="28"/>
        <pc:sldMkLst>
          <pc:docMk/>
          <pc:sldMk cId="2355637832" sldId="257"/>
        </pc:sldMkLst>
      </pc:sldChg>
      <pc:sldMasterChg chg="add del addSldLayout delSldLayout">
        <pc:chgData name="Keyssi Margarita Arroyo Mendez" userId="S::kmarroyom@eafit.edu.co::178f711c-6ef6-4011-aabe-8843488b958e" providerId="AD" clId="Web-{6275D4ED-0451-436C-8C7F-435C212AD98D}" dt="2021-09-24T23:55:45.644" v="6"/>
        <pc:sldMasterMkLst>
          <pc:docMk/>
          <pc:sldMasterMk cId="2933118997" sldId="2147483648"/>
        </pc:sldMasterMkLst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replId addSldLayout delSldLayout">
        <pc:chgData name="Keyssi Margarita Arroyo Mendez" userId="S::kmarroyom@eafit.edu.co::178f711c-6ef6-4011-aabe-8843488b958e" providerId="AD" clId="Web-{6275D4ED-0451-436C-8C7F-435C212AD98D}" dt="2021-09-24T23:55:45.598" v="5"/>
        <pc:sldMasterMkLst>
          <pc:docMk/>
          <pc:sldMasterMk cId="1436017817" sldId="2147483660"/>
        </pc:sldMasterMkLst>
        <pc:sldLayoutChg chg="add del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162447783" sldId="2147483661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2418188512" sldId="2147483662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356882206" sldId="2147483663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4085427833" sldId="2147483664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1828426725" sldId="2147483665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2273355526" sldId="2147483666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2064085072" sldId="2147483667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1889460231" sldId="2147483668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3347440308" sldId="2147483669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1456821038" sldId="2147483670"/>
          </pc:sldLayoutMkLst>
        </pc:sldLayoutChg>
        <pc:sldLayoutChg chg="add del replId">
          <pc:chgData name="Keyssi Margarita Arroyo Mendez" userId="S::kmarroyom@eafit.edu.co::178f711c-6ef6-4011-aabe-8843488b958e" providerId="AD" clId="Web-{6275D4ED-0451-436C-8C7F-435C212AD98D}" dt="2021-09-24T23:55:45.598" v="5"/>
          <pc:sldLayoutMkLst>
            <pc:docMk/>
            <pc:sldMasterMk cId="1436017817" sldId="2147483660"/>
            <pc:sldLayoutMk cId="942586375" sldId="2147483671"/>
          </pc:sldLayoutMkLst>
        </pc:sldLayoutChg>
      </pc:sldMasterChg>
      <pc:sldMasterChg chg="add addSldLayout">
        <pc:chgData name="Keyssi Margarita Arroyo Mendez" userId="S::kmarroyom@eafit.edu.co::178f711c-6ef6-4011-aabe-8843488b958e" providerId="AD" clId="Web-{6275D4ED-0451-436C-8C7F-435C212AD98D}" dt="2021-09-24T23:55:45.644" v="6"/>
        <pc:sldMasterMkLst>
          <pc:docMk/>
          <pc:sldMasterMk cId="1831287474" sldId="2147483673"/>
        </pc:sldMasterMkLst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2308634750" sldId="2147483662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1844609679" sldId="2147483663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2620441409" sldId="2147483664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1053080053" sldId="2147483665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2264353696" sldId="2147483666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3509437630" sldId="2147483667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4170543204" sldId="2147483668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1170907712" sldId="2147483669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2580213309" sldId="2147483670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2552623864" sldId="2147483671"/>
          </pc:sldLayoutMkLst>
        </pc:sldLayoutChg>
        <pc:sldLayoutChg chg="add">
          <pc:chgData name="Keyssi Margarita Arroyo Mendez" userId="S::kmarroyom@eafit.edu.co::178f711c-6ef6-4011-aabe-8843488b958e" providerId="AD" clId="Web-{6275D4ED-0451-436C-8C7F-435C212AD98D}" dt="2021-09-24T23:55:45.644" v="6"/>
          <pc:sldLayoutMkLst>
            <pc:docMk/>
            <pc:sldMasterMk cId="1831287474" sldId="2147483673"/>
            <pc:sldLayoutMk cId="3350863614" sldId="2147483672"/>
          </pc:sldLayoutMkLst>
        </pc:sldLayoutChg>
      </pc:sldMasterChg>
      <pc:sldMasterChg chg="add del addSldLayout delSldLayout">
        <pc:chgData name="Keyssi Margarita Arroyo Mendez" userId="S::kmarroyom@eafit.edu.co::178f711c-6ef6-4011-aabe-8843488b958e" providerId="AD" clId="Web-{6275D4ED-0451-436C-8C7F-435C212AD98D}" dt="2021-09-24T23:55:30.769" v="3"/>
        <pc:sldMasterMkLst>
          <pc:docMk/>
          <pc:sldMasterMk cId="1293780144" sldId="2147483687"/>
        </pc:sldMasterMkLst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2205125475" sldId="2147483676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3170649897" sldId="2147483677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4276676326" sldId="2147483678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601901621" sldId="2147483679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3475681472" sldId="2147483680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512846605" sldId="2147483681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3797024387" sldId="2147483682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1911422315" sldId="2147483683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2100099233" sldId="2147483684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1512821030" sldId="2147483685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5:30.769" v="3"/>
          <pc:sldLayoutMkLst>
            <pc:docMk/>
            <pc:sldMasterMk cId="1293780144" sldId="2147483687"/>
            <pc:sldLayoutMk cId="3412646166" sldId="2147483686"/>
          </pc:sldLayoutMkLst>
        </pc:sldLayoutChg>
      </pc:sldMasterChg>
      <pc:sldMasterChg chg="add del addSldLayout delSldLayout">
        <pc:chgData name="Keyssi Margarita Arroyo Mendez" userId="S::kmarroyom@eafit.edu.co::178f711c-6ef6-4011-aabe-8843488b958e" providerId="AD" clId="Web-{6275D4ED-0451-436C-8C7F-435C212AD98D}" dt="2021-09-24T23:54:32.705" v="1"/>
        <pc:sldMasterMkLst>
          <pc:docMk/>
          <pc:sldMasterMk cId="614804127" sldId="2147483712"/>
        </pc:sldMasterMkLst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150220905" sldId="2147483701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4291193430" sldId="2147483702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2841863555" sldId="2147483703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2977031374" sldId="2147483704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3877371316" sldId="2147483705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1367390110" sldId="2147483706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3444013232" sldId="2147483707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2829212306" sldId="2147483708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2778993127" sldId="2147483709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2828623587" sldId="2147483710"/>
          </pc:sldLayoutMkLst>
        </pc:sldLayoutChg>
        <pc:sldLayoutChg chg="add del">
          <pc:chgData name="Keyssi Margarita Arroyo Mendez" userId="S::kmarroyom@eafit.edu.co::178f711c-6ef6-4011-aabe-8843488b958e" providerId="AD" clId="Web-{6275D4ED-0451-436C-8C7F-435C212AD98D}" dt="2021-09-24T23:54:32.705" v="1"/>
          <pc:sldLayoutMkLst>
            <pc:docMk/>
            <pc:sldMasterMk cId="614804127" sldId="2147483712"/>
            <pc:sldLayoutMk cId="4244855597" sldId="2147483711"/>
          </pc:sldLayoutMkLst>
        </pc:sldLayoutChg>
      </pc:sldMasterChg>
    </pc:docChg>
  </pc:docChgLst>
  <pc:docChgLst>
    <pc:chgData name="Felipe Andres Zuluaga Rangel" userId="S::fazuluagar@eafit.edu.co::139c8fc4-a6ed-4ccb-9908-ec200622759d" providerId="AD" clId="Web-{F9FA34E6-25FA-40A1-ACA3-5729174F94F5}"/>
    <pc:docChg chg="modSld">
      <pc:chgData name="Felipe Andres Zuluaga Rangel" userId="S::fazuluagar@eafit.edu.co::139c8fc4-a6ed-4ccb-9908-ec200622759d" providerId="AD" clId="Web-{F9FA34E6-25FA-40A1-ACA3-5729174F94F5}" dt="2021-09-25T06:00:45.924" v="214" actId="14100"/>
      <pc:docMkLst>
        <pc:docMk/>
      </pc:docMkLst>
      <pc:sldChg chg="addSp delSp modSp">
        <pc:chgData name="Felipe Andres Zuluaga Rangel" userId="S::fazuluagar@eafit.edu.co::139c8fc4-a6ed-4ccb-9908-ec200622759d" providerId="AD" clId="Web-{F9FA34E6-25FA-40A1-ACA3-5729174F94F5}" dt="2021-09-25T06:00:45.924" v="214" actId="14100"/>
        <pc:sldMkLst>
          <pc:docMk/>
          <pc:sldMk cId="763178904" sldId="263"/>
        </pc:sldMkLst>
        <pc:spChg chg="del">
          <ac:chgData name="Felipe Andres Zuluaga Rangel" userId="S::fazuluagar@eafit.edu.co::139c8fc4-a6ed-4ccb-9908-ec200622759d" providerId="AD" clId="Web-{F9FA34E6-25FA-40A1-ACA3-5729174F94F5}" dt="2021-09-25T05:34:50.606" v="198"/>
          <ac:spMkLst>
            <pc:docMk/>
            <pc:sldMk cId="763178904" sldId="263"/>
            <ac:spMk id="3" creationId="{24340FDB-F499-4AF8-8964-BF9CEAEF597D}"/>
          </ac:spMkLst>
        </pc:spChg>
        <pc:spChg chg="mod">
          <ac:chgData name="Felipe Andres Zuluaga Rangel" userId="S::fazuluagar@eafit.edu.co::139c8fc4-a6ed-4ccb-9908-ec200622759d" providerId="AD" clId="Web-{F9FA34E6-25FA-40A1-ACA3-5729174F94F5}" dt="2021-09-25T05:36:03.405" v="206" actId="14100"/>
          <ac:spMkLst>
            <pc:docMk/>
            <pc:sldMk cId="763178904" sldId="263"/>
            <ac:spMk id="4" creationId="{EA4E7F20-0FF4-4D58-B93E-74283140EBDC}"/>
          </ac:spMkLst>
        </pc:spChg>
        <pc:spChg chg="add mod">
          <ac:chgData name="Felipe Andres Zuluaga Rangel" userId="S::fazuluagar@eafit.edu.co::139c8fc4-a6ed-4ccb-9908-ec200622759d" providerId="AD" clId="Web-{F9FA34E6-25FA-40A1-ACA3-5729174F94F5}" dt="2021-09-25T05:36:18.921" v="210" actId="1076"/>
          <ac:spMkLst>
            <pc:docMk/>
            <pc:sldMk cId="763178904" sldId="263"/>
            <ac:spMk id="5" creationId="{E023064C-D4FA-4FFD-AB04-05B23A1FA657}"/>
          </ac:spMkLst>
        </pc:spChg>
        <pc:picChg chg="add mod">
          <ac:chgData name="Felipe Andres Zuluaga Rangel" userId="S::fazuluagar@eafit.edu.co::139c8fc4-a6ed-4ccb-9908-ec200622759d" providerId="AD" clId="Web-{F9FA34E6-25FA-40A1-ACA3-5729174F94F5}" dt="2021-09-25T06:00:45.924" v="214" actId="14100"/>
          <ac:picMkLst>
            <pc:docMk/>
            <pc:sldMk cId="763178904" sldId="263"/>
            <ac:picMk id="3" creationId="{B42D84A1-C73C-47C4-8E8F-4166473A0531}"/>
          </ac:picMkLst>
        </pc:picChg>
        <pc:picChg chg="add mod ord">
          <ac:chgData name="Felipe Andres Zuluaga Rangel" userId="S::fazuluagar@eafit.edu.co::139c8fc4-a6ed-4ccb-9908-ec200622759d" providerId="AD" clId="Web-{F9FA34E6-25FA-40A1-ACA3-5729174F94F5}" dt="2021-09-25T05:36:10.358" v="208" actId="14100"/>
          <ac:picMkLst>
            <pc:docMk/>
            <pc:sldMk cId="763178904" sldId="263"/>
            <ac:picMk id="6" creationId="{6AD7C09E-308C-4341-A114-3CC032D98923}"/>
          </ac:picMkLst>
        </pc:picChg>
        <pc:picChg chg="add mod">
          <ac:chgData name="Felipe Andres Zuluaga Rangel" userId="S::fazuluagar@eafit.edu.co::139c8fc4-a6ed-4ccb-9908-ec200622759d" providerId="AD" clId="Web-{F9FA34E6-25FA-40A1-ACA3-5729174F94F5}" dt="2021-09-25T05:36:11.827" v="209" actId="1076"/>
          <ac:picMkLst>
            <pc:docMk/>
            <pc:sldMk cId="763178904" sldId="263"/>
            <ac:picMk id="7" creationId="{DFB39891-41A7-4D31-B28E-8CF57CF0DE17}"/>
          </ac:picMkLst>
        </pc:picChg>
      </pc:sldChg>
    </pc:docChg>
  </pc:docChgLst>
  <pc:docChgLst>
    <pc:chgData name="Juan Diego Gallego Villada" userId="S::jdgallegov@eafit.edu.co::c6fd7101-4f9a-45b4-aaee-5de9a515c68c" providerId="AD" clId="Web-{45565920-E3B3-4142-B24F-5DFEF5B4F7DB}"/>
    <pc:docChg chg="addSld delSld modSld">
      <pc:chgData name="Juan Diego Gallego Villada" userId="S::jdgallegov@eafit.edu.co::c6fd7101-4f9a-45b4-aaee-5de9a515c68c" providerId="AD" clId="Web-{45565920-E3B3-4142-B24F-5DFEF5B4F7DB}" dt="2021-09-25T06:38:11.916" v="1788" actId="20577"/>
      <pc:docMkLst>
        <pc:docMk/>
      </pc:docMkLst>
      <pc:sldChg chg="delSp modSp">
        <pc:chgData name="Juan Diego Gallego Villada" userId="S::jdgallegov@eafit.edu.co::c6fd7101-4f9a-45b4-aaee-5de9a515c68c" providerId="AD" clId="Web-{45565920-E3B3-4142-B24F-5DFEF5B4F7DB}" dt="2021-09-25T06:37:13.758" v="1759" actId="1076"/>
        <pc:sldMkLst>
          <pc:docMk/>
          <pc:sldMk cId="2406273178" sldId="256"/>
        </pc:sldMkLst>
        <pc:spChg chg="mod">
          <ac:chgData name="Juan Diego Gallego Villada" userId="S::jdgallegov@eafit.edu.co::c6fd7101-4f9a-45b4-aaee-5de9a515c68c" providerId="AD" clId="Web-{45565920-E3B3-4142-B24F-5DFEF5B4F7DB}" dt="2021-09-25T06:37:13.758" v="1759" actId="1076"/>
          <ac:spMkLst>
            <pc:docMk/>
            <pc:sldMk cId="2406273178" sldId="256"/>
            <ac:spMk id="2" creationId="{00000000-0000-0000-0000-000000000000}"/>
          </ac:spMkLst>
        </pc:spChg>
        <pc:spChg chg="del mod">
          <ac:chgData name="Juan Diego Gallego Villada" userId="S::jdgallegov@eafit.edu.co::c6fd7101-4f9a-45b4-aaee-5de9a515c68c" providerId="AD" clId="Web-{45565920-E3B3-4142-B24F-5DFEF5B4F7DB}" dt="2021-09-25T06:36:43.211" v="1747"/>
          <ac:spMkLst>
            <pc:docMk/>
            <pc:sldMk cId="2406273178" sldId="256"/>
            <ac:spMk id="3" creationId="{00000000-0000-0000-0000-000000000000}"/>
          </ac:spMkLst>
        </pc:spChg>
      </pc:sldChg>
      <pc:sldChg chg="modSp">
        <pc:chgData name="Juan Diego Gallego Villada" userId="S::jdgallegov@eafit.edu.co::c6fd7101-4f9a-45b4-aaee-5de9a515c68c" providerId="AD" clId="Web-{45565920-E3B3-4142-B24F-5DFEF5B4F7DB}" dt="2021-09-25T06:38:11.916" v="1788" actId="20577"/>
        <pc:sldMkLst>
          <pc:docMk/>
          <pc:sldMk cId="2355637832" sldId="257"/>
        </pc:sldMkLst>
        <pc:spChg chg="mod">
          <ac:chgData name="Juan Diego Gallego Villada" userId="S::jdgallegov@eafit.edu.co::c6fd7101-4f9a-45b4-aaee-5de9a515c68c" providerId="AD" clId="Web-{45565920-E3B3-4142-B24F-5DFEF5B4F7DB}" dt="2021-09-25T06:38:11.916" v="1788" actId="20577"/>
          <ac:spMkLst>
            <pc:docMk/>
            <pc:sldMk cId="2355637832" sldId="257"/>
            <ac:spMk id="2" creationId="{1EA47868-241C-4332-9196-83DE7654FACD}"/>
          </ac:spMkLst>
        </pc:spChg>
      </pc:sldChg>
      <pc:sldChg chg="modSp">
        <pc:chgData name="Juan Diego Gallego Villada" userId="S::jdgallegov@eafit.edu.co::c6fd7101-4f9a-45b4-aaee-5de9a515c68c" providerId="AD" clId="Web-{45565920-E3B3-4142-B24F-5DFEF5B4F7DB}" dt="2021-09-25T06:35:12.224" v="1648" actId="14100"/>
        <pc:sldMkLst>
          <pc:docMk/>
          <pc:sldMk cId="396029033" sldId="266"/>
        </pc:sldMkLst>
        <pc:spChg chg="mod">
          <ac:chgData name="Juan Diego Gallego Villada" userId="S::jdgallegov@eafit.edu.co::c6fd7101-4f9a-45b4-aaee-5de9a515c68c" providerId="AD" clId="Web-{45565920-E3B3-4142-B24F-5DFEF5B4F7DB}" dt="2021-09-25T06:35:12.224" v="1648" actId="14100"/>
          <ac:spMkLst>
            <pc:docMk/>
            <pc:sldMk cId="396029033" sldId="266"/>
            <ac:spMk id="3" creationId="{EC51D6A9-5F93-45BB-9E62-A2ECCB1B7402}"/>
          </ac:spMkLst>
        </pc:spChg>
      </pc:sldChg>
      <pc:sldChg chg="addSp modSp">
        <pc:chgData name="Juan Diego Gallego Villada" userId="S::jdgallegov@eafit.edu.co::c6fd7101-4f9a-45b4-aaee-5de9a515c68c" providerId="AD" clId="Web-{45565920-E3B3-4142-B24F-5DFEF5B4F7DB}" dt="2021-09-25T06:27:57.787" v="1121" actId="20577"/>
        <pc:sldMkLst>
          <pc:docMk/>
          <pc:sldMk cId="3676321496" sldId="267"/>
        </pc:sldMkLst>
        <pc:spChg chg="mod">
          <ac:chgData name="Juan Diego Gallego Villada" userId="S::jdgallegov@eafit.edu.co::c6fd7101-4f9a-45b4-aaee-5de9a515c68c" providerId="AD" clId="Web-{45565920-E3B3-4142-B24F-5DFEF5B4F7DB}" dt="2021-09-25T06:16:30.286" v="42" actId="20577"/>
          <ac:spMkLst>
            <pc:docMk/>
            <pc:sldMk cId="3676321496" sldId="267"/>
            <ac:spMk id="2" creationId="{B984AC85-E11E-4FC8-A0FE-4DEDD3034F18}"/>
          </ac:spMkLst>
        </pc:spChg>
        <pc:spChg chg="mod">
          <ac:chgData name="Juan Diego Gallego Villada" userId="S::jdgallegov@eafit.edu.co::c6fd7101-4f9a-45b4-aaee-5de9a515c68c" providerId="AD" clId="Web-{45565920-E3B3-4142-B24F-5DFEF5B4F7DB}" dt="2021-09-25T06:27:57.787" v="1121" actId="20577"/>
          <ac:spMkLst>
            <pc:docMk/>
            <pc:sldMk cId="3676321496" sldId="267"/>
            <ac:spMk id="3" creationId="{5073635D-504E-4382-A8CA-347435077371}"/>
          </ac:spMkLst>
        </pc:spChg>
        <pc:picChg chg="add mod">
          <ac:chgData name="Juan Diego Gallego Villada" userId="S::jdgallegov@eafit.edu.co::c6fd7101-4f9a-45b4-aaee-5de9a515c68c" providerId="AD" clId="Web-{45565920-E3B3-4142-B24F-5DFEF5B4F7DB}" dt="2021-09-25T06:26:53.645" v="978" actId="1076"/>
          <ac:picMkLst>
            <pc:docMk/>
            <pc:sldMk cId="3676321496" sldId="267"/>
            <ac:picMk id="4" creationId="{CF9BA394-7559-4C87-966A-901646E83635}"/>
          </ac:picMkLst>
        </pc:picChg>
      </pc:sldChg>
      <pc:sldChg chg="addSp delSp modSp add del replId">
        <pc:chgData name="Juan Diego Gallego Villada" userId="S::jdgallegov@eafit.edu.co::c6fd7101-4f9a-45b4-aaee-5de9a515c68c" providerId="AD" clId="Web-{45565920-E3B3-4142-B24F-5DFEF5B4F7DB}" dt="2021-09-25T06:29:11.996" v="1139"/>
        <pc:sldMkLst>
          <pc:docMk/>
          <pc:sldMk cId="1786375955" sldId="268"/>
        </pc:sldMkLst>
        <pc:spChg chg="mod">
          <ac:chgData name="Juan Diego Gallego Villada" userId="S::jdgallegov@eafit.edu.co::c6fd7101-4f9a-45b4-aaee-5de9a515c68c" providerId="AD" clId="Web-{45565920-E3B3-4142-B24F-5DFEF5B4F7DB}" dt="2021-09-25T06:24:46.783" v="955" actId="1076"/>
          <ac:spMkLst>
            <pc:docMk/>
            <pc:sldMk cId="1786375955" sldId="268"/>
            <ac:spMk id="2" creationId="{B8504E77-75B4-412A-A202-18335AB9AA34}"/>
          </ac:spMkLst>
        </pc:spChg>
        <pc:spChg chg="add del mod">
          <ac:chgData name="Juan Diego Gallego Villada" userId="S::jdgallegov@eafit.edu.co::c6fd7101-4f9a-45b4-aaee-5de9a515c68c" providerId="AD" clId="Web-{45565920-E3B3-4142-B24F-5DFEF5B4F7DB}" dt="2021-09-25T06:26:01.331" v="960"/>
          <ac:spMkLst>
            <pc:docMk/>
            <pc:sldMk cId="1786375955" sldId="268"/>
            <ac:spMk id="5" creationId="{2157435D-0951-4DE5-9263-E6949CE9920A}"/>
          </ac:spMkLst>
        </pc:spChg>
        <pc:spChg chg="add del mod">
          <ac:chgData name="Juan Diego Gallego Villada" userId="S::jdgallegov@eafit.edu.co::c6fd7101-4f9a-45b4-aaee-5de9a515c68c" providerId="AD" clId="Web-{45565920-E3B3-4142-B24F-5DFEF5B4F7DB}" dt="2021-09-25T06:25:32.549" v="959"/>
          <ac:spMkLst>
            <pc:docMk/>
            <pc:sldMk cId="1786375955" sldId="268"/>
            <ac:spMk id="6" creationId="{C181DD9A-51BA-4615-84EB-49B4E9E6A070}"/>
          </ac:spMkLst>
        </pc:spChg>
        <pc:spChg chg="add mod">
          <ac:chgData name="Juan Diego Gallego Villada" userId="S::jdgallegov@eafit.edu.co::c6fd7101-4f9a-45b4-aaee-5de9a515c68c" providerId="AD" clId="Web-{45565920-E3B3-4142-B24F-5DFEF5B4F7DB}" dt="2021-09-25T06:26:29.254" v="969" actId="14100"/>
          <ac:spMkLst>
            <pc:docMk/>
            <pc:sldMk cId="1786375955" sldId="268"/>
            <ac:spMk id="8" creationId="{C13860F0-9E39-4799-BB66-6A39C8486093}"/>
          </ac:spMkLst>
        </pc:spChg>
        <pc:spChg chg="add del mod">
          <ac:chgData name="Juan Diego Gallego Villada" userId="S::jdgallegov@eafit.edu.co::c6fd7101-4f9a-45b4-aaee-5de9a515c68c" providerId="AD" clId="Web-{45565920-E3B3-4142-B24F-5DFEF5B4F7DB}" dt="2021-09-25T06:28:11.725" v="1122"/>
          <ac:spMkLst>
            <pc:docMk/>
            <pc:sldMk cId="1786375955" sldId="268"/>
            <ac:spMk id="12" creationId="{33F1711B-2C4E-4840-AC38-F935E4B6C492}"/>
          </ac:spMkLst>
        </pc:spChg>
        <pc:spChg chg="add">
          <ac:chgData name="Juan Diego Gallego Villada" userId="S::jdgallegov@eafit.edu.co::c6fd7101-4f9a-45b4-aaee-5de9a515c68c" providerId="AD" clId="Web-{45565920-E3B3-4142-B24F-5DFEF5B4F7DB}" dt="2021-09-25T06:28:17.350" v="1125"/>
          <ac:spMkLst>
            <pc:docMk/>
            <pc:sldMk cId="1786375955" sldId="268"/>
            <ac:spMk id="15" creationId="{B81679C1-0BC0-4810-AFBA-0CBC221C96E2}"/>
          </ac:spMkLst>
        </pc:spChg>
        <pc:picChg chg="del">
          <ac:chgData name="Juan Diego Gallego Villada" userId="S::jdgallegov@eafit.edu.co::c6fd7101-4f9a-45b4-aaee-5de9a515c68c" providerId="AD" clId="Web-{45565920-E3B3-4142-B24F-5DFEF5B4F7DB}" dt="2021-09-25T06:23:56.296" v="895"/>
          <ac:picMkLst>
            <pc:docMk/>
            <pc:sldMk cId="1786375955" sldId="268"/>
            <ac:picMk id="4" creationId="{D78F4D65-8D0E-43A3-A7C9-F1CE50B6526C}"/>
          </ac:picMkLst>
        </pc:picChg>
        <pc:picChg chg="add del mod ord">
          <ac:chgData name="Juan Diego Gallego Villada" userId="S::jdgallegov@eafit.edu.co::c6fd7101-4f9a-45b4-aaee-5de9a515c68c" providerId="AD" clId="Web-{45565920-E3B3-4142-B24F-5DFEF5B4F7DB}" dt="2021-09-25T06:26:31.550" v="970"/>
          <ac:picMkLst>
            <pc:docMk/>
            <pc:sldMk cId="1786375955" sldId="268"/>
            <ac:picMk id="7" creationId="{3FDDE4BB-7BB7-4448-B4B5-56B0DFCEE3AF}"/>
          </ac:picMkLst>
        </pc:picChg>
        <pc:picChg chg="add mod ord">
          <ac:chgData name="Juan Diego Gallego Villada" userId="S::jdgallegov@eafit.edu.co::c6fd7101-4f9a-45b4-aaee-5de9a515c68c" providerId="AD" clId="Web-{45565920-E3B3-4142-B24F-5DFEF5B4F7DB}" dt="2021-09-25T06:28:15.443" v="1124" actId="14100"/>
          <ac:picMkLst>
            <pc:docMk/>
            <pc:sldMk cId="1786375955" sldId="268"/>
            <ac:picMk id="14" creationId="{0C0F3E89-3ED7-4A2C-B342-D20B323689A9}"/>
          </ac:picMkLst>
        </pc:picChg>
      </pc:sldChg>
      <pc:sldChg chg="new del">
        <pc:chgData name="Juan Diego Gallego Villada" userId="S::jdgallegov@eafit.edu.co::c6fd7101-4f9a-45b4-aaee-5de9a515c68c" providerId="AD" clId="Web-{45565920-E3B3-4142-B24F-5DFEF5B4F7DB}" dt="2021-09-25T06:23:41.249" v="893"/>
        <pc:sldMkLst>
          <pc:docMk/>
          <pc:sldMk cId="3220365365" sldId="268"/>
        </pc:sldMkLst>
      </pc:sldChg>
      <pc:sldChg chg="addSp delSp modSp add replId">
        <pc:chgData name="Juan Diego Gallego Villada" userId="S::jdgallegov@eafit.edu.co::c6fd7101-4f9a-45b4-aaee-5de9a515c68c" providerId="AD" clId="Web-{45565920-E3B3-4142-B24F-5DFEF5B4F7DB}" dt="2021-09-25T06:35:27.240" v="1652" actId="20577"/>
        <pc:sldMkLst>
          <pc:docMk/>
          <pc:sldMk cId="3522783892" sldId="269"/>
        </pc:sldMkLst>
        <pc:spChg chg="add del mod">
          <ac:chgData name="Juan Diego Gallego Villada" userId="S::jdgallegov@eafit.edu.co::c6fd7101-4f9a-45b4-aaee-5de9a515c68c" providerId="AD" clId="Web-{45565920-E3B3-4142-B24F-5DFEF5B4F7DB}" dt="2021-09-25T06:28:40.729" v="1128"/>
          <ac:spMkLst>
            <pc:docMk/>
            <pc:sldMk cId="3522783892" sldId="269"/>
            <ac:spMk id="3" creationId="{EC9695EC-A778-44AF-B8EF-BFE7ED72AD63}"/>
          </ac:spMkLst>
        </pc:spChg>
        <pc:spChg chg="add mod">
          <ac:chgData name="Juan Diego Gallego Villada" userId="S::jdgallegov@eafit.edu.co::c6fd7101-4f9a-45b4-aaee-5de9a515c68c" providerId="AD" clId="Web-{45565920-E3B3-4142-B24F-5DFEF5B4F7DB}" dt="2021-09-25T06:35:27.240" v="1652" actId="20577"/>
          <ac:spMkLst>
            <pc:docMk/>
            <pc:sldMk cId="3522783892" sldId="269"/>
            <ac:spMk id="7" creationId="{DE86B4A3-6C79-49A6-B98C-6C494270F92D}"/>
          </ac:spMkLst>
        </pc:spChg>
        <pc:picChg chg="del">
          <ac:chgData name="Juan Diego Gallego Villada" userId="S::jdgallegov@eafit.edu.co::c6fd7101-4f9a-45b4-aaee-5de9a515c68c" providerId="AD" clId="Web-{45565920-E3B3-4142-B24F-5DFEF5B4F7DB}" dt="2021-09-25T06:28:30.729" v="1127"/>
          <ac:picMkLst>
            <pc:docMk/>
            <pc:sldMk cId="3522783892" sldId="269"/>
            <ac:picMk id="4" creationId="{D8DE4E94-860F-423F-8597-F9FF4BF336FF}"/>
          </ac:picMkLst>
        </pc:picChg>
        <pc:picChg chg="add mod ord">
          <ac:chgData name="Juan Diego Gallego Villada" userId="S::jdgallegov@eafit.edu.co::c6fd7101-4f9a-45b4-aaee-5de9a515c68c" providerId="AD" clId="Web-{45565920-E3B3-4142-B24F-5DFEF5B4F7DB}" dt="2021-09-25T06:32:19.283" v="1399" actId="14100"/>
          <ac:picMkLst>
            <pc:docMk/>
            <pc:sldMk cId="3522783892" sldId="269"/>
            <ac:picMk id="5" creationId="{FFC724F5-9227-41EA-A073-7A94961D31DB}"/>
          </ac:picMkLst>
        </pc:picChg>
        <pc:picChg chg="add mod">
          <ac:chgData name="Juan Diego Gallego Villada" userId="S::jdgallegov@eafit.edu.co::c6fd7101-4f9a-45b4-aaee-5de9a515c68c" providerId="AD" clId="Web-{45565920-E3B3-4142-B24F-5DFEF5B4F7DB}" dt="2021-09-25T06:32:22.470" v="1400" actId="14100"/>
          <ac:picMkLst>
            <pc:docMk/>
            <pc:sldMk cId="3522783892" sldId="269"/>
            <ac:picMk id="8" creationId="{6E43D916-0652-4199-8E51-F90D6A9BF86C}"/>
          </ac:picMkLst>
        </pc:picChg>
      </pc:sldChg>
    </pc:docChg>
  </pc:docChgLst>
  <pc:docChgLst>
    <pc:chgData name="Juan Diego Gallego Villada" userId="S::jdgallegov@eafit.edu.co::c6fd7101-4f9a-45b4-aaee-5de9a515c68c" providerId="AD" clId="Web-{99C08257-9CAE-4BBC-8016-D988E64813EB}"/>
    <pc:docChg chg="">
      <pc:chgData name="Juan Diego Gallego Villada" userId="S::jdgallegov@eafit.edu.co::c6fd7101-4f9a-45b4-aaee-5de9a515c68c" providerId="AD" clId="Web-{99C08257-9CAE-4BBC-8016-D988E64813EB}" dt="2021-09-25T04:38:45.067" v="1"/>
      <pc:docMkLst>
        <pc:docMk/>
      </pc:docMkLst>
      <pc:sldChg chg="addCm">
        <pc:chgData name="Juan Diego Gallego Villada" userId="S::jdgallegov@eafit.edu.co::c6fd7101-4f9a-45b4-aaee-5de9a515c68c" providerId="AD" clId="Web-{99C08257-9CAE-4BBC-8016-D988E64813EB}" dt="2021-09-25T04:38:45.067" v="1"/>
        <pc:sldMkLst>
          <pc:docMk/>
          <pc:sldMk cId="3812364219" sldId="26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4DEC3-71ED-43DA-9E32-D364DBE073D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76A867-B4A6-4F8B-8FEB-8EE18D31C3C6}">
      <dgm:prSet phldrT="[Text]" phldr="0"/>
      <dgm:spPr/>
      <dgm:t>
        <a:bodyPr/>
        <a:lstStyle/>
        <a:p>
          <a:pPr rtl="0"/>
          <a:r>
            <a:rPr lang="es-CO">
              <a:latin typeface="Franklin Gothic Demi Cond"/>
            </a:rPr>
            <a:t>¿Cuánto gastare en mi proximo mercado?</a:t>
          </a:r>
          <a:endParaRPr lang="es-CO"/>
        </a:p>
      </dgm:t>
    </dgm:pt>
    <dgm:pt modelId="{4EEBC77D-895D-40C2-A4BA-77F38A57D596}" type="parTrans" cxnId="{640A9F0A-674C-42D5-8FAD-72A488CB41ED}">
      <dgm:prSet/>
      <dgm:spPr/>
      <dgm:t>
        <a:bodyPr/>
        <a:lstStyle/>
        <a:p>
          <a:endParaRPr lang="en-US"/>
        </a:p>
      </dgm:t>
    </dgm:pt>
    <dgm:pt modelId="{10D4A511-508F-483D-A42E-6B0784BB6972}" type="sibTrans" cxnId="{640A9F0A-674C-42D5-8FAD-72A488CB41ED}">
      <dgm:prSet/>
      <dgm:spPr/>
      <dgm:t>
        <a:bodyPr/>
        <a:lstStyle/>
        <a:p>
          <a:endParaRPr lang="en-US"/>
        </a:p>
      </dgm:t>
    </dgm:pt>
    <dgm:pt modelId="{7FF297C4-5212-4A02-8F82-38418E5BF114}">
      <dgm:prSet phldrT="[Text]" phldr="0"/>
      <dgm:spPr/>
      <dgm:t>
        <a:bodyPr/>
        <a:lstStyle/>
        <a:p>
          <a:pPr rtl="0"/>
          <a:r>
            <a:rPr lang="es-CO">
              <a:latin typeface="Franklin Gothic Demi Cond"/>
            </a:rPr>
            <a:t>¿Qué influencia el valor de la canasta familiar?</a:t>
          </a:r>
          <a:endParaRPr lang="es-CO"/>
        </a:p>
      </dgm:t>
    </dgm:pt>
    <dgm:pt modelId="{246FA28D-9565-486E-9DFB-E56ABC8E558B}" type="parTrans" cxnId="{BF21DA87-4634-4B6C-9F83-29D93BA6B7B4}">
      <dgm:prSet/>
      <dgm:spPr/>
      <dgm:t>
        <a:bodyPr/>
        <a:lstStyle/>
        <a:p>
          <a:endParaRPr lang="en-US"/>
        </a:p>
      </dgm:t>
    </dgm:pt>
    <dgm:pt modelId="{3FBA1A20-0EBA-49EB-A589-10041C41B8BD}" type="sibTrans" cxnId="{BF21DA87-4634-4B6C-9F83-29D93BA6B7B4}">
      <dgm:prSet/>
      <dgm:spPr/>
      <dgm:t>
        <a:bodyPr/>
        <a:lstStyle/>
        <a:p>
          <a:endParaRPr lang="en-US"/>
        </a:p>
      </dgm:t>
    </dgm:pt>
    <dgm:pt modelId="{DD474789-33BE-4440-9E97-FF6A93C272E8}">
      <dgm:prSet phldrT="[Text]" phldr="0"/>
      <dgm:spPr/>
      <dgm:t>
        <a:bodyPr/>
        <a:lstStyle/>
        <a:p>
          <a:pPr rtl="0"/>
          <a:r>
            <a:rPr lang="es-CO">
              <a:latin typeface="Franklin Gothic Demi Cond"/>
            </a:rPr>
            <a:t>¿Sera posible saber cuánto debo presupuestar para ella?</a:t>
          </a:r>
          <a:endParaRPr lang="es-CO"/>
        </a:p>
      </dgm:t>
    </dgm:pt>
    <dgm:pt modelId="{363EBB9C-6124-470C-880D-CC89BD44B1F2}" type="parTrans" cxnId="{C9D687AF-A17A-48E1-8DD0-1673B7B4E5E4}">
      <dgm:prSet/>
      <dgm:spPr/>
      <dgm:t>
        <a:bodyPr/>
        <a:lstStyle/>
        <a:p>
          <a:endParaRPr lang="en-US"/>
        </a:p>
      </dgm:t>
    </dgm:pt>
    <dgm:pt modelId="{BF276D5E-E22D-4076-87ED-EE1CE192AE95}" type="sibTrans" cxnId="{C9D687AF-A17A-48E1-8DD0-1673B7B4E5E4}">
      <dgm:prSet/>
      <dgm:spPr/>
      <dgm:t>
        <a:bodyPr/>
        <a:lstStyle/>
        <a:p>
          <a:endParaRPr lang="en-US"/>
        </a:p>
      </dgm:t>
    </dgm:pt>
    <dgm:pt modelId="{4D0A5942-79E0-43D8-B955-D597CD52085C}" type="pres">
      <dgm:prSet presAssocID="{9F94DEC3-71ED-43DA-9E32-D364DBE073DC}" presName="vert0" presStyleCnt="0">
        <dgm:presLayoutVars>
          <dgm:dir/>
          <dgm:animOne val="branch"/>
          <dgm:animLvl val="lvl"/>
        </dgm:presLayoutVars>
      </dgm:prSet>
      <dgm:spPr/>
    </dgm:pt>
    <dgm:pt modelId="{F25213D3-D30F-4C59-89BB-1C6319C11EFE}" type="pres">
      <dgm:prSet presAssocID="{C176A867-B4A6-4F8B-8FEB-8EE18D31C3C6}" presName="thickLine" presStyleLbl="alignNode1" presStyleIdx="0" presStyleCnt="3"/>
      <dgm:spPr/>
    </dgm:pt>
    <dgm:pt modelId="{B6832AA4-A599-4EF0-8044-22B8466269A1}" type="pres">
      <dgm:prSet presAssocID="{C176A867-B4A6-4F8B-8FEB-8EE18D31C3C6}" presName="horz1" presStyleCnt="0"/>
      <dgm:spPr/>
    </dgm:pt>
    <dgm:pt modelId="{300099F3-5293-472F-B576-0AAA5487BD1D}" type="pres">
      <dgm:prSet presAssocID="{C176A867-B4A6-4F8B-8FEB-8EE18D31C3C6}" presName="tx1" presStyleLbl="revTx" presStyleIdx="0" presStyleCnt="3"/>
      <dgm:spPr/>
    </dgm:pt>
    <dgm:pt modelId="{063A6F50-CA45-4DC3-B966-7DB58AF83D82}" type="pres">
      <dgm:prSet presAssocID="{C176A867-B4A6-4F8B-8FEB-8EE18D31C3C6}" presName="vert1" presStyleCnt="0"/>
      <dgm:spPr/>
    </dgm:pt>
    <dgm:pt modelId="{F3232110-7E8D-4FA0-B6DE-20D3B98A1F6C}" type="pres">
      <dgm:prSet presAssocID="{7FF297C4-5212-4A02-8F82-38418E5BF114}" presName="thickLine" presStyleLbl="alignNode1" presStyleIdx="1" presStyleCnt="3"/>
      <dgm:spPr/>
    </dgm:pt>
    <dgm:pt modelId="{36C9321C-589D-48AC-86A0-9A7F4F9E9630}" type="pres">
      <dgm:prSet presAssocID="{7FF297C4-5212-4A02-8F82-38418E5BF114}" presName="horz1" presStyleCnt="0"/>
      <dgm:spPr/>
    </dgm:pt>
    <dgm:pt modelId="{6D272BBB-D86E-4666-8150-1239F85FAEE7}" type="pres">
      <dgm:prSet presAssocID="{7FF297C4-5212-4A02-8F82-38418E5BF114}" presName="tx1" presStyleLbl="revTx" presStyleIdx="1" presStyleCnt="3"/>
      <dgm:spPr/>
    </dgm:pt>
    <dgm:pt modelId="{9348E3AE-9100-4C89-A493-8607B08E6FA3}" type="pres">
      <dgm:prSet presAssocID="{7FF297C4-5212-4A02-8F82-38418E5BF114}" presName="vert1" presStyleCnt="0"/>
      <dgm:spPr/>
    </dgm:pt>
    <dgm:pt modelId="{9AD8D5B8-A0F6-43F1-8794-1C556630178A}" type="pres">
      <dgm:prSet presAssocID="{DD474789-33BE-4440-9E97-FF6A93C272E8}" presName="thickLine" presStyleLbl="alignNode1" presStyleIdx="2" presStyleCnt="3"/>
      <dgm:spPr/>
    </dgm:pt>
    <dgm:pt modelId="{DF041687-911A-47E6-9263-E063AB9162B5}" type="pres">
      <dgm:prSet presAssocID="{DD474789-33BE-4440-9E97-FF6A93C272E8}" presName="horz1" presStyleCnt="0"/>
      <dgm:spPr/>
    </dgm:pt>
    <dgm:pt modelId="{80271F11-5478-4393-802D-C8BF0814173A}" type="pres">
      <dgm:prSet presAssocID="{DD474789-33BE-4440-9E97-FF6A93C272E8}" presName="tx1" presStyleLbl="revTx" presStyleIdx="2" presStyleCnt="3"/>
      <dgm:spPr/>
    </dgm:pt>
    <dgm:pt modelId="{78D239B8-76A1-4CD1-92AA-CFDEF6CA4695}" type="pres">
      <dgm:prSet presAssocID="{DD474789-33BE-4440-9E97-FF6A93C272E8}" presName="vert1" presStyleCnt="0"/>
      <dgm:spPr/>
    </dgm:pt>
  </dgm:ptLst>
  <dgm:cxnLst>
    <dgm:cxn modelId="{640A9F0A-674C-42D5-8FAD-72A488CB41ED}" srcId="{9F94DEC3-71ED-43DA-9E32-D364DBE073DC}" destId="{C176A867-B4A6-4F8B-8FEB-8EE18D31C3C6}" srcOrd="0" destOrd="0" parTransId="{4EEBC77D-895D-40C2-A4BA-77F38A57D596}" sibTransId="{10D4A511-508F-483D-A42E-6B0784BB6972}"/>
    <dgm:cxn modelId="{D16FA371-3356-4FCC-844A-990B09148B32}" type="presOf" srcId="{7FF297C4-5212-4A02-8F82-38418E5BF114}" destId="{6D272BBB-D86E-4666-8150-1239F85FAEE7}" srcOrd="0" destOrd="0" presId="urn:microsoft.com/office/officeart/2008/layout/LinedList"/>
    <dgm:cxn modelId="{BF21DA87-4634-4B6C-9F83-29D93BA6B7B4}" srcId="{9F94DEC3-71ED-43DA-9E32-D364DBE073DC}" destId="{7FF297C4-5212-4A02-8F82-38418E5BF114}" srcOrd="1" destOrd="0" parTransId="{246FA28D-9565-486E-9DFB-E56ABC8E558B}" sibTransId="{3FBA1A20-0EBA-49EB-A589-10041C41B8BD}"/>
    <dgm:cxn modelId="{C9D687AF-A17A-48E1-8DD0-1673B7B4E5E4}" srcId="{9F94DEC3-71ED-43DA-9E32-D364DBE073DC}" destId="{DD474789-33BE-4440-9E97-FF6A93C272E8}" srcOrd="2" destOrd="0" parTransId="{363EBB9C-6124-470C-880D-CC89BD44B1F2}" sibTransId="{BF276D5E-E22D-4076-87ED-EE1CE192AE95}"/>
    <dgm:cxn modelId="{CC5575B4-006C-48BE-967D-53EB9FBCD9C7}" type="presOf" srcId="{DD474789-33BE-4440-9E97-FF6A93C272E8}" destId="{80271F11-5478-4393-802D-C8BF0814173A}" srcOrd="0" destOrd="0" presId="urn:microsoft.com/office/officeart/2008/layout/LinedList"/>
    <dgm:cxn modelId="{00E489EA-5523-493B-B076-7A0362825C4E}" type="presOf" srcId="{9F94DEC3-71ED-43DA-9E32-D364DBE073DC}" destId="{4D0A5942-79E0-43D8-B955-D597CD52085C}" srcOrd="0" destOrd="0" presId="urn:microsoft.com/office/officeart/2008/layout/LinedList"/>
    <dgm:cxn modelId="{A3DA8FF5-6E40-4473-BA80-1F79EDBE8175}" type="presOf" srcId="{C176A867-B4A6-4F8B-8FEB-8EE18D31C3C6}" destId="{300099F3-5293-472F-B576-0AAA5487BD1D}" srcOrd="0" destOrd="0" presId="urn:microsoft.com/office/officeart/2008/layout/LinedList"/>
    <dgm:cxn modelId="{A02F0CB4-FC76-4E4B-ACE2-E7CE7E7E766C}" type="presParOf" srcId="{4D0A5942-79E0-43D8-B955-D597CD52085C}" destId="{F25213D3-D30F-4C59-89BB-1C6319C11EFE}" srcOrd="0" destOrd="0" presId="urn:microsoft.com/office/officeart/2008/layout/LinedList"/>
    <dgm:cxn modelId="{A52C7AB0-D709-486E-A16B-F6819D8B5B0D}" type="presParOf" srcId="{4D0A5942-79E0-43D8-B955-D597CD52085C}" destId="{B6832AA4-A599-4EF0-8044-22B8466269A1}" srcOrd="1" destOrd="0" presId="urn:microsoft.com/office/officeart/2008/layout/LinedList"/>
    <dgm:cxn modelId="{A1F88A82-E994-49A9-8662-6B0A6BC45C57}" type="presParOf" srcId="{B6832AA4-A599-4EF0-8044-22B8466269A1}" destId="{300099F3-5293-472F-B576-0AAA5487BD1D}" srcOrd="0" destOrd="0" presId="urn:microsoft.com/office/officeart/2008/layout/LinedList"/>
    <dgm:cxn modelId="{67A63703-00D2-4B82-8C0A-8A2BCA711A33}" type="presParOf" srcId="{B6832AA4-A599-4EF0-8044-22B8466269A1}" destId="{063A6F50-CA45-4DC3-B966-7DB58AF83D82}" srcOrd="1" destOrd="0" presId="urn:microsoft.com/office/officeart/2008/layout/LinedList"/>
    <dgm:cxn modelId="{5ECD0E48-70C8-449D-9530-E0267386FA07}" type="presParOf" srcId="{4D0A5942-79E0-43D8-B955-D597CD52085C}" destId="{F3232110-7E8D-4FA0-B6DE-20D3B98A1F6C}" srcOrd="2" destOrd="0" presId="urn:microsoft.com/office/officeart/2008/layout/LinedList"/>
    <dgm:cxn modelId="{2E82AE1D-45FB-463C-A197-1086E6B12E05}" type="presParOf" srcId="{4D0A5942-79E0-43D8-B955-D597CD52085C}" destId="{36C9321C-589D-48AC-86A0-9A7F4F9E9630}" srcOrd="3" destOrd="0" presId="urn:microsoft.com/office/officeart/2008/layout/LinedList"/>
    <dgm:cxn modelId="{9ADF52DE-9369-42A3-8B0C-5BFBB82CDD39}" type="presParOf" srcId="{36C9321C-589D-48AC-86A0-9A7F4F9E9630}" destId="{6D272BBB-D86E-4666-8150-1239F85FAEE7}" srcOrd="0" destOrd="0" presId="urn:microsoft.com/office/officeart/2008/layout/LinedList"/>
    <dgm:cxn modelId="{AEB7E572-1839-4D15-8110-E288A6124330}" type="presParOf" srcId="{36C9321C-589D-48AC-86A0-9A7F4F9E9630}" destId="{9348E3AE-9100-4C89-A493-8607B08E6FA3}" srcOrd="1" destOrd="0" presId="urn:microsoft.com/office/officeart/2008/layout/LinedList"/>
    <dgm:cxn modelId="{5E4B0A30-1C0B-484B-AF4F-E7DD3EB40BD4}" type="presParOf" srcId="{4D0A5942-79E0-43D8-B955-D597CD52085C}" destId="{9AD8D5B8-A0F6-43F1-8794-1C556630178A}" srcOrd="4" destOrd="0" presId="urn:microsoft.com/office/officeart/2008/layout/LinedList"/>
    <dgm:cxn modelId="{4B906D44-2D2F-47BA-95CF-A7EE4FE96CFD}" type="presParOf" srcId="{4D0A5942-79E0-43D8-B955-D597CD52085C}" destId="{DF041687-911A-47E6-9263-E063AB9162B5}" srcOrd="5" destOrd="0" presId="urn:microsoft.com/office/officeart/2008/layout/LinedList"/>
    <dgm:cxn modelId="{928C5F25-2EE0-4BFC-8587-0C9A5E6C3A07}" type="presParOf" srcId="{DF041687-911A-47E6-9263-E063AB9162B5}" destId="{80271F11-5478-4393-802D-C8BF0814173A}" srcOrd="0" destOrd="0" presId="urn:microsoft.com/office/officeart/2008/layout/LinedList"/>
    <dgm:cxn modelId="{320A3296-9338-49A7-A20B-32F677E217F7}" type="presParOf" srcId="{DF041687-911A-47E6-9263-E063AB9162B5}" destId="{78D239B8-76A1-4CD1-92AA-CFDEF6CA46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213D3-D30F-4C59-89BB-1C6319C11EFE}">
      <dsp:nvSpPr>
        <dsp:cNvPr id="0" name=""/>
        <dsp:cNvSpPr/>
      </dsp:nvSpPr>
      <dsp:spPr>
        <a:xfrm>
          <a:off x="0" y="1754"/>
          <a:ext cx="450073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099F3-5293-472F-B576-0AAA5487BD1D}">
      <dsp:nvSpPr>
        <dsp:cNvPr id="0" name=""/>
        <dsp:cNvSpPr/>
      </dsp:nvSpPr>
      <dsp:spPr>
        <a:xfrm>
          <a:off x="0" y="1754"/>
          <a:ext cx="4500737" cy="1196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>
              <a:latin typeface="Franklin Gothic Demi Cond"/>
            </a:rPr>
            <a:t>¿Cuánto gastare en mi proximo mercado?</a:t>
          </a:r>
          <a:endParaRPr lang="es-CO" sz="3000" kern="1200"/>
        </a:p>
      </dsp:txBody>
      <dsp:txXfrm>
        <a:off x="0" y="1754"/>
        <a:ext cx="4500737" cy="1196863"/>
      </dsp:txXfrm>
    </dsp:sp>
    <dsp:sp modelId="{F3232110-7E8D-4FA0-B6DE-20D3B98A1F6C}">
      <dsp:nvSpPr>
        <dsp:cNvPr id="0" name=""/>
        <dsp:cNvSpPr/>
      </dsp:nvSpPr>
      <dsp:spPr>
        <a:xfrm>
          <a:off x="0" y="1198618"/>
          <a:ext cx="45007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72BBB-D86E-4666-8150-1239F85FAEE7}">
      <dsp:nvSpPr>
        <dsp:cNvPr id="0" name=""/>
        <dsp:cNvSpPr/>
      </dsp:nvSpPr>
      <dsp:spPr>
        <a:xfrm>
          <a:off x="0" y="1198618"/>
          <a:ext cx="4500737" cy="1196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>
              <a:latin typeface="Franklin Gothic Demi Cond"/>
            </a:rPr>
            <a:t>¿Qué influencia el valor de la canasta familiar?</a:t>
          </a:r>
          <a:endParaRPr lang="es-CO" sz="3000" kern="1200"/>
        </a:p>
      </dsp:txBody>
      <dsp:txXfrm>
        <a:off x="0" y="1198618"/>
        <a:ext cx="4500737" cy="1196863"/>
      </dsp:txXfrm>
    </dsp:sp>
    <dsp:sp modelId="{9AD8D5B8-A0F6-43F1-8794-1C556630178A}">
      <dsp:nvSpPr>
        <dsp:cNvPr id="0" name=""/>
        <dsp:cNvSpPr/>
      </dsp:nvSpPr>
      <dsp:spPr>
        <a:xfrm>
          <a:off x="0" y="2395481"/>
          <a:ext cx="45007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71F11-5478-4393-802D-C8BF0814173A}">
      <dsp:nvSpPr>
        <dsp:cNvPr id="0" name=""/>
        <dsp:cNvSpPr/>
      </dsp:nvSpPr>
      <dsp:spPr>
        <a:xfrm>
          <a:off x="0" y="2395481"/>
          <a:ext cx="4500737" cy="1196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>
              <a:latin typeface="Franklin Gothic Demi Cond"/>
            </a:rPr>
            <a:t>¿Sera posible saber cuánto debo presupuestar para ella?</a:t>
          </a:r>
          <a:endParaRPr lang="es-CO" sz="3000" kern="1200"/>
        </a:p>
      </dsp:txBody>
      <dsp:txXfrm>
        <a:off x="0" y="2395481"/>
        <a:ext cx="4500737" cy="1196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4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8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3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0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1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2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86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5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3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460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0441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9/24/2021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8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en 22" descr="Mujer en el supermercado">
            <a:extLst>
              <a:ext uri="{FF2B5EF4-FFF2-40B4-BE49-F238E27FC236}">
                <a16:creationId xmlns:a16="http://schemas.microsoft.com/office/drawing/2014/main" id="{CB4D5449-6CE2-46AD-8583-B9B059A0E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6820" y="4406425"/>
            <a:ext cx="10268712" cy="172028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z="3600">
                <a:solidFill>
                  <a:srgbClr val="FFFFFF"/>
                </a:solidFill>
              </a:rPr>
              <a:t>Pronóstico del valor promedio</a:t>
            </a:r>
            <a:br>
              <a:rPr lang="es-ES" sz="3600"/>
            </a:br>
            <a:r>
              <a:rPr lang="es-ES" sz="3600">
                <a:solidFill>
                  <a:srgbClr val="FFFFFF"/>
                </a:solidFill>
                <a:ea typeface="+mj-lt"/>
                <a:cs typeface="+mj-lt"/>
              </a:rPr>
              <a:t>de la canasta básica familiar </a:t>
            </a:r>
            <a:br>
              <a:rPr lang="es-ES" sz="3600">
                <a:ea typeface="+mj-lt"/>
                <a:cs typeface="+mj-lt"/>
              </a:rPr>
            </a:br>
            <a:r>
              <a:rPr lang="es-ES" sz="3600">
                <a:solidFill>
                  <a:srgbClr val="FFFFFF"/>
                </a:solidFill>
                <a:ea typeface="+mj-lt"/>
                <a:cs typeface="+mj-lt"/>
              </a:rPr>
              <a:t>en </a:t>
            </a:r>
            <a:r>
              <a:rPr lang="es-ES" sz="3600" err="1">
                <a:solidFill>
                  <a:srgbClr val="FFFFFF"/>
                </a:solidFill>
                <a:ea typeface="+mj-lt"/>
                <a:cs typeface="+mj-lt"/>
              </a:rPr>
              <a:t>medellín</a:t>
            </a:r>
            <a:endParaRPr lang="en-US" sz="3600" err="1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DAE8-82E2-4DA1-A78D-D0DEDDF80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/>
              <a:t>ACPM histórico</a:t>
            </a: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EBDDA47-E86F-452B-AF3C-303E9C36E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450" y="1886840"/>
            <a:ext cx="4519149" cy="30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AC85-E11E-4FC8-A0FE-4DEDD303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err="1"/>
              <a:t>Modelo</a:t>
            </a:r>
            <a:r>
              <a:rPr lang="en-US"/>
              <a:t> de </a:t>
            </a:r>
            <a:r>
              <a:rPr lang="en-US" err="1"/>
              <a:t>regresión</a:t>
            </a:r>
            <a:r>
              <a:rPr lang="en-US"/>
              <a:t> lineal </a:t>
            </a:r>
            <a:r>
              <a:rPr lang="en-US" err="1"/>
              <a:t>bayesiano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635D-504E-4382-A8CA-34743507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414" y="2554134"/>
            <a:ext cx="5674300" cy="3873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Mediante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uso</a:t>
            </a:r>
            <a:r>
              <a:rPr lang="en-US"/>
              <a:t> de Orbit,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cual</a:t>
            </a:r>
            <a:r>
              <a:rPr lang="en-US"/>
              <a:t> es un </a:t>
            </a:r>
            <a:r>
              <a:rPr lang="en-US" err="1"/>
              <a:t>paquete</a:t>
            </a:r>
            <a:r>
              <a:rPr lang="en-US"/>
              <a:t> de Python para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pronóstico</a:t>
            </a:r>
            <a:r>
              <a:rPr lang="en-US"/>
              <a:t> </a:t>
            </a:r>
            <a:r>
              <a:rPr lang="en-US" err="1"/>
              <a:t>Bayesiano</a:t>
            </a:r>
            <a:r>
              <a:rPr lang="en-US"/>
              <a:t> se </a:t>
            </a:r>
            <a:r>
              <a:rPr lang="en-US" err="1"/>
              <a:t>implementa</a:t>
            </a:r>
            <a:r>
              <a:rPr lang="en-US"/>
              <a:t> un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clásico</a:t>
            </a:r>
            <a:r>
              <a:rPr lang="en-US"/>
              <a:t>.</a:t>
            </a:r>
          </a:p>
          <a:p>
            <a:r>
              <a:rPr lang="en-US"/>
              <a:t>Se </a:t>
            </a:r>
            <a:r>
              <a:rPr lang="en-US" err="1"/>
              <a:t>seleccionan</a:t>
            </a:r>
            <a:r>
              <a:rPr lang="en-US"/>
              <a:t> </a:t>
            </a:r>
            <a:r>
              <a:rPr lang="en-US" err="1"/>
              <a:t>algunos</a:t>
            </a:r>
            <a:r>
              <a:rPr lang="en-US"/>
              <a:t> de los </a:t>
            </a:r>
            <a:r>
              <a:rPr lang="en-US" err="1"/>
              <a:t>municipios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representativos</a:t>
            </a:r>
            <a:r>
              <a:rPr lang="en-US"/>
              <a:t> de Antioquia para </a:t>
            </a:r>
            <a:r>
              <a:rPr lang="en-US" err="1"/>
              <a:t>observar</a:t>
            </a:r>
            <a:r>
              <a:rPr lang="en-US"/>
              <a:t> correlación.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F9BA394-7559-4C87-966A-901646E8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80035"/>
            <a:ext cx="4726640" cy="42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2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FFC724F5-9227-41EA-A073-7A94961D3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419" y="649135"/>
            <a:ext cx="6365762" cy="26074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6B4A3-6C79-49A6-B98C-6C494270F92D}"/>
              </a:ext>
            </a:extLst>
          </p:cNvPr>
          <p:cNvSpPr txBox="1"/>
          <p:nvPr/>
        </p:nvSpPr>
        <p:spPr>
          <a:xfrm>
            <a:off x="7413812" y="891988"/>
            <a:ext cx="404308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Se </a:t>
            </a:r>
            <a:r>
              <a:rPr lang="en-US" err="1">
                <a:cs typeface="Segoe UI"/>
              </a:rPr>
              <a:t>llevan</a:t>
            </a:r>
            <a:r>
              <a:rPr lang="en-US">
                <a:cs typeface="Segoe UI"/>
              </a:rPr>
              <a:t> a </a:t>
            </a:r>
            <a:r>
              <a:rPr lang="en-US" err="1">
                <a:cs typeface="Segoe UI"/>
              </a:rPr>
              <a:t>cabo</a:t>
            </a:r>
            <a:r>
              <a:rPr lang="en-US">
                <a:cs typeface="Segoe UI"/>
              </a:rPr>
              <a:t> dos </a:t>
            </a:r>
            <a:r>
              <a:rPr lang="en-US" err="1">
                <a:cs typeface="Segoe UI"/>
              </a:rPr>
              <a:t>experimentos</a:t>
            </a:r>
            <a:r>
              <a:rPr lang="en-US">
                <a:cs typeface="Segoe UI"/>
              </a:rPr>
              <a:t>: ​​</a:t>
            </a:r>
          </a:p>
          <a:p>
            <a:pPr>
              <a:buChar char="•"/>
            </a:pPr>
            <a:r>
              <a:rPr lang="en-US" err="1">
                <a:cs typeface="Arial"/>
              </a:rPr>
              <a:t>Predicción</a:t>
            </a:r>
            <a:r>
              <a:rPr lang="en-US">
                <a:cs typeface="Arial"/>
              </a:rPr>
              <a:t> del </a:t>
            </a:r>
            <a:r>
              <a:rPr lang="en-US" err="1">
                <a:cs typeface="Arial"/>
              </a:rPr>
              <a:t>precio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promedio</a:t>
            </a:r>
            <a:r>
              <a:rPr lang="en-US">
                <a:cs typeface="Arial"/>
              </a:rPr>
              <a:t> de la canasta </a:t>
            </a:r>
            <a:r>
              <a:rPr lang="en-US" err="1">
                <a:cs typeface="Arial"/>
              </a:rPr>
              <a:t>básica</a:t>
            </a:r>
            <a:r>
              <a:rPr lang="en-US">
                <a:cs typeface="Arial"/>
              </a:rPr>
              <a:t> familiar </a:t>
            </a:r>
            <a:r>
              <a:rPr lang="en-US" err="1">
                <a:cs typeface="Arial"/>
              </a:rPr>
              <a:t>en</a:t>
            </a:r>
            <a:r>
              <a:rPr lang="en-US">
                <a:cs typeface="Arial"/>
              </a:rPr>
              <a:t> Medellín </a:t>
            </a:r>
            <a:r>
              <a:rPr lang="en-US" err="1">
                <a:cs typeface="Arial"/>
              </a:rPr>
              <a:t>durante</a:t>
            </a:r>
            <a:r>
              <a:rPr lang="en-US">
                <a:cs typeface="Arial"/>
              </a:rPr>
              <a:t> un </a:t>
            </a:r>
            <a:r>
              <a:rPr lang="en-US" err="1">
                <a:cs typeface="Arial"/>
              </a:rPr>
              <a:t>mes</a:t>
            </a:r>
            <a:r>
              <a:rPr lang="en-US">
                <a:cs typeface="Arial"/>
              </a:rPr>
              <a:t>, a </a:t>
            </a:r>
            <a:r>
              <a:rPr lang="en-US" err="1">
                <a:cs typeface="Arial"/>
              </a:rPr>
              <a:t>partir</a:t>
            </a:r>
            <a:r>
              <a:rPr lang="en-US">
                <a:cs typeface="Arial"/>
              </a:rPr>
              <a:t> de los </a:t>
            </a:r>
            <a:r>
              <a:rPr lang="en-US" err="1">
                <a:cs typeface="Arial"/>
              </a:rPr>
              <a:t>municipios</a:t>
            </a:r>
            <a:r>
              <a:rPr lang="en-US">
                <a:cs typeface="Arial"/>
              </a:rPr>
              <a:t> con mayor </a:t>
            </a:r>
            <a:r>
              <a:rPr lang="en-US" err="1">
                <a:cs typeface="Arial"/>
              </a:rPr>
              <a:t>correlación</a:t>
            </a:r>
            <a:r>
              <a:rPr lang="en-US">
                <a:cs typeface="Arial"/>
              </a:rPr>
              <a:t>.​​</a:t>
            </a:r>
          </a:p>
          <a:p>
            <a:r>
              <a:rPr lang="en-US">
                <a:cs typeface="Arial"/>
              </a:rPr>
              <a:t>Mape: 5.278%</a:t>
            </a:r>
          </a:p>
          <a:p>
            <a:endParaRPr lang="en-US">
              <a:cs typeface="Arial"/>
            </a:endParaRPr>
          </a:p>
          <a:p>
            <a:pPr>
              <a:buChar char="•"/>
            </a:pPr>
            <a:r>
              <a:rPr lang="en-US" err="1">
                <a:cs typeface="Arial"/>
              </a:rPr>
              <a:t>Predicción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agregando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el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precio</a:t>
            </a:r>
            <a:r>
              <a:rPr lang="en-US">
                <a:cs typeface="Arial"/>
              </a:rPr>
              <a:t> del </a:t>
            </a:r>
            <a:r>
              <a:rPr lang="en-US" err="1">
                <a:cs typeface="Arial"/>
              </a:rPr>
              <a:t>acpm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histórico</a:t>
            </a:r>
            <a:r>
              <a:rPr lang="en-US">
                <a:cs typeface="Arial"/>
              </a:rPr>
              <a:t>. En </a:t>
            </a:r>
            <a:r>
              <a:rPr lang="en-US" err="1">
                <a:cs typeface="Arial"/>
              </a:rPr>
              <a:t>este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caso</a:t>
            </a:r>
            <a:r>
              <a:rPr lang="en-US">
                <a:cs typeface="Arial"/>
              </a:rPr>
              <a:t> los </a:t>
            </a:r>
            <a:r>
              <a:rPr lang="en-US" err="1">
                <a:cs typeface="Arial"/>
              </a:rPr>
              <a:t>resultados</a:t>
            </a:r>
            <a:r>
              <a:rPr lang="en-US">
                <a:cs typeface="Arial"/>
              </a:rPr>
              <a:t> se </a:t>
            </a:r>
            <a:r>
              <a:rPr lang="en-US" err="1">
                <a:cs typeface="Arial"/>
              </a:rPr>
              <a:t>presentan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agrupados</a:t>
            </a:r>
            <a:r>
              <a:rPr lang="en-US">
                <a:cs typeface="Arial"/>
              </a:rPr>
              <a:t> por </a:t>
            </a:r>
            <a:r>
              <a:rPr lang="en-US" err="1">
                <a:cs typeface="Arial"/>
              </a:rPr>
              <a:t>mes</a:t>
            </a:r>
            <a:r>
              <a:rPr lang="en-US">
                <a:cs typeface="Arial"/>
              </a:rPr>
              <a:t>.</a:t>
            </a:r>
          </a:p>
          <a:p>
            <a:r>
              <a:rPr lang="en-US">
                <a:cs typeface="Arial"/>
              </a:rPr>
              <a:t>Mape: 2.976%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Al </a:t>
            </a:r>
            <a:r>
              <a:rPr lang="en-US" err="1">
                <a:cs typeface="Arial"/>
              </a:rPr>
              <a:t>evaluar</a:t>
            </a:r>
            <a:r>
              <a:rPr lang="en-US">
                <a:cs typeface="Arial"/>
              </a:rPr>
              <a:t> ambos </a:t>
            </a:r>
            <a:r>
              <a:rPr lang="en-US" err="1">
                <a:cs typeface="Arial"/>
              </a:rPr>
              <a:t>errores</a:t>
            </a:r>
            <a:r>
              <a:rPr lang="en-US">
                <a:cs typeface="Arial"/>
              </a:rPr>
              <a:t>, se </a:t>
            </a:r>
            <a:r>
              <a:rPr lang="en-US" err="1">
                <a:cs typeface="Arial"/>
              </a:rPr>
              <a:t>observa</a:t>
            </a:r>
            <a:r>
              <a:rPr lang="en-US">
                <a:cs typeface="Arial"/>
              </a:rPr>
              <a:t> que </a:t>
            </a:r>
            <a:r>
              <a:rPr lang="en-US" err="1">
                <a:cs typeface="Arial"/>
              </a:rPr>
              <a:t>añadir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el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precio</a:t>
            </a:r>
            <a:r>
              <a:rPr lang="en-US">
                <a:cs typeface="Arial"/>
              </a:rPr>
              <a:t> del </a:t>
            </a:r>
            <a:r>
              <a:rPr lang="en-US" err="1">
                <a:cs typeface="Arial"/>
              </a:rPr>
              <a:t>acpm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mejora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el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desempeño</a:t>
            </a:r>
            <a:r>
              <a:rPr lang="en-US">
                <a:cs typeface="Arial"/>
              </a:rPr>
              <a:t> del </a:t>
            </a:r>
            <a:r>
              <a:rPr lang="en-US" err="1">
                <a:cs typeface="Arial"/>
              </a:rPr>
              <a:t>modelo</a:t>
            </a:r>
            <a:r>
              <a:rPr lang="en-US">
                <a:cs typeface="Arial"/>
              </a:rPr>
              <a:t>.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8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E43D916-0652-4199-8E51-F90D6A9B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37" y="3570245"/>
            <a:ext cx="6365762" cy="25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8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8122C-D4CD-49C0-8B81-73D82396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/>
              <a:t>conclusiones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digital balance scale using circles">
            <a:extLst>
              <a:ext uri="{FF2B5EF4-FFF2-40B4-BE49-F238E27FC236}">
                <a16:creationId xmlns:a16="http://schemas.microsoft.com/office/drawing/2014/main" id="{FAF23A31-931D-4FAD-B9AF-4C9C1B742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2" r="14977" b="-2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D6A9-5F93-45BB-9E62-A2ECCB1B7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426" y="2341096"/>
            <a:ext cx="6223961" cy="3777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lnSpc>
                <a:spcPct val="91000"/>
              </a:lnSpc>
              <a:buChar char="•"/>
            </a:pPr>
            <a:r>
              <a:rPr lang="en-US" sz="2000"/>
              <a:t>Se </a:t>
            </a:r>
            <a:r>
              <a:rPr lang="en-US" sz="2000" err="1"/>
              <a:t>concluye</a:t>
            </a:r>
            <a:r>
              <a:rPr lang="en-US" sz="2000"/>
              <a:t> que </a:t>
            </a:r>
            <a:r>
              <a:rPr lang="en-US" sz="2000" err="1"/>
              <a:t>algunas</a:t>
            </a:r>
            <a:r>
              <a:rPr lang="en-US" sz="2000"/>
              <a:t> variables </a:t>
            </a:r>
            <a:r>
              <a:rPr lang="en-US" sz="2000" err="1"/>
              <a:t>externas</a:t>
            </a:r>
            <a:r>
              <a:rPr lang="en-US" sz="2000"/>
              <a:t> no </a:t>
            </a:r>
            <a:r>
              <a:rPr lang="en-US" sz="2000" err="1"/>
              <a:t>tienen</a:t>
            </a:r>
            <a:r>
              <a:rPr lang="en-US" sz="2000"/>
              <a:t> </a:t>
            </a:r>
            <a:r>
              <a:rPr lang="en-US" sz="2000" err="1"/>
              <a:t>relacion</a:t>
            </a:r>
            <a:r>
              <a:rPr lang="en-US" sz="2000"/>
              <a:t> </a:t>
            </a:r>
            <a:r>
              <a:rPr lang="en-US" sz="2000" err="1"/>
              <a:t>implicita</a:t>
            </a:r>
            <a:r>
              <a:rPr lang="en-US" sz="2000"/>
              <a:t> con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err="1"/>
              <a:t>aumento</a:t>
            </a:r>
            <a:r>
              <a:rPr lang="en-US" sz="2000"/>
              <a:t> del </a:t>
            </a:r>
            <a:r>
              <a:rPr lang="en-US" sz="2000" err="1"/>
              <a:t>precio</a:t>
            </a:r>
            <a:r>
              <a:rPr lang="en-US" sz="2000"/>
              <a:t> </a:t>
            </a:r>
            <a:r>
              <a:rPr lang="en-US" sz="2000" err="1"/>
              <a:t>promedio</a:t>
            </a:r>
            <a:r>
              <a:rPr lang="en-US" sz="2000"/>
              <a:t> de la canasta familiar,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este</a:t>
            </a:r>
            <a:r>
              <a:rPr lang="en-US" sz="2000"/>
              <a:t> </a:t>
            </a:r>
            <a:r>
              <a:rPr lang="en-US" sz="2000" err="1"/>
              <a:t>caso</a:t>
            </a:r>
            <a:r>
              <a:rPr lang="en-US" sz="2000"/>
              <a:t> la TRM.</a:t>
            </a:r>
          </a:p>
          <a:p>
            <a:pPr marL="457200" indent="-457200">
              <a:lnSpc>
                <a:spcPct val="91000"/>
              </a:lnSpc>
              <a:buChar char="•"/>
            </a:pPr>
            <a:r>
              <a:rPr lang="en-US" sz="2000"/>
              <a:t>La </a:t>
            </a:r>
            <a:r>
              <a:rPr lang="en-US" sz="2000" err="1"/>
              <a:t>variación</a:t>
            </a:r>
            <a:r>
              <a:rPr lang="en-US" sz="2000"/>
              <a:t> del </a:t>
            </a:r>
            <a:r>
              <a:rPr lang="en-US" sz="2000" err="1"/>
              <a:t>precio</a:t>
            </a:r>
            <a:r>
              <a:rPr lang="en-US" sz="2000"/>
              <a:t> del ACPM </a:t>
            </a:r>
            <a:r>
              <a:rPr lang="en-US" sz="2000" err="1"/>
              <a:t>influye</a:t>
            </a:r>
            <a:r>
              <a:rPr lang="en-US" sz="2000"/>
              <a:t> </a:t>
            </a:r>
            <a:r>
              <a:rPr lang="en-US" sz="2000" err="1"/>
              <a:t>significativamente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 </a:t>
            </a:r>
            <a:r>
              <a:rPr lang="en-US" sz="2000" err="1"/>
              <a:t>el</a:t>
            </a:r>
            <a:r>
              <a:rPr lang="en-US" sz="2000"/>
              <a:t> valor de la canasta </a:t>
            </a:r>
            <a:r>
              <a:rPr lang="en-US" sz="2000" err="1"/>
              <a:t>básica</a:t>
            </a:r>
            <a:r>
              <a:rPr lang="en-US" sz="2000"/>
              <a:t> familiar, por lo que </a:t>
            </a:r>
            <a:r>
              <a:rPr lang="en-US" sz="2000" err="1"/>
              <a:t>influye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err="1"/>
              <a:t>desempeño</a:t>
            </a:r>
            <a:r>
              <a:rPr lang="en-US" sz="2000"/>
              <a:t> del </a:t>
            </a:r>
            <a:r>
              <a:rPr lang="en-US" sz="2000" err="1"/>
              <a:t>modelo</a:t>
            </a:r>
            <a:r>
              <a:rPr lang="en-US" sz="2000"/>
              <a:t>.</a:t>
            </a:r>
          </a:p>
          <a:p>
            <a:pPr marL="457200" indent="-457200">
              <a:lnSpc>
                <a:spcPct val="91000"/>
              </a:lnSpc>
              <a:buChar char="•"/>
            </a:pPr>
            <a:r>
              <a:rPr lang="en-US" sz="2000"/>
              <a:t>Una mayor </a:t>
            </a:r>
            <a:r>
              <a:rPr lang="en-US" sz="2000" err="1"/>
              <a:t>cantidad</a:t>
            </a:r>
            <a:r>
              <a:rPr lang="en-US" sz="2000"/>
              <a:t> de </a:t>
            </a:r>
            <a:r>
              <a:rPr lang="en-US" sz="2000" err="1"/>
              <a:t>datos</a:t>
            </a:r>
            <a:r>
              <a:rPr lang="en-US" sz="2000"/>
              <a:t>, </a:t>
            </a:r>
            <a:r>
              <a:rPr lang="en-US" sz="2000" err="1"/>
              <a:t>así</a:t>
            </a:r>
            <a:r>
              <a:rPr lang="en-US" sz="2000"/>
              <a:t> </a:t>
            </a:r>
            <a:r>
              <a:rPr lang="en-US" sz="2000" err="1"/>
              <a:t>como</a:t>
            </a:r>
            <a:r>
              <a:rPr lang="en-US" sz="2000"/>
              <a:t> </a:t>
            </a:r>
            <a:r>
              <a:rPr lang="en-US" sz="2000" err="1"/>
              <a:t>estudiar</a:t>
            </a:r>
            <a:r>
              <a:rPr lang="en-US" sz="2000"/>
              <a:t> </a:t>
            </a:r>
            <a:r>
              <a:rPr lang="en-US" sz="2000" err="1"/>
              <a:t>otras</a:t>
            </a:r>
            <a:r>
              <a:rPr lang="en-US" sz="2000"/>
              <a:t> variables </a:t>
            </a:r>
            <a:r>
              <a:rPr lang="en-US" sz="2000" err="1"/>
              <a:t>externas</a:t>
            </a:r>
            <a:r>
              <a:rPr lang="en-US" sz="2000"/>
              <a:t> </a:t>
            </a:r>
            <a:r>
              <a:rPr lang="en-US" sz="2000" err="1"/>
              <a:t>puede</a:t>
            </a:r>
            <a:r>
              <a:rPr lang="en-US" sz="2000"/>
              <a:t> </a:t>
            </a:r>
            <a:r>
              <a:rPr lang="en-US" sz="2000" err="1"/>
              <a:t>significar</a:t>
            </a:r>
            <a:r>
              <a:rPr lang="en-US" sz="2000"/>
              <a:t> una gran </a:t>
            </a:r>
            <a:r>
              <a:rPr lang="en-US" sz="2000" err="1"/>
              <a:t>mejora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la </a:t>
            </a:r>
            <a:r>
              <a:rPr lang="en-US" sz="2000" err="1"/>
              <a:t>predicción</a:t>
            </a:r>
            <a:r>
              <a:rPr lang="en-US" sz="2000"/>
              <a:t> del valor de la canasta </a:t>
            </a:r>
            <a:r>
              <a:rPr lang="en-US" sz="2000" err="1"/>
              <a:t>básica</a:t>
            </a:r>
            <a:r>
              <a:rPr lang="en-US" sz="2000"/>
              <a:t> </a:t>
            </a:r>
            <a:r>
              <a:rPr lang="en-US" sz="2000" err="1"/>
              <a:t>familia</a:t>
            </a:r>
          </a:p>
        </p:txBody>
      </p:sp>
    </p:spTree>
    <p:extLst>
      <p:ext uri="{BB962C8B-B14F-4D97-AF65-F5344CB8AC3E}">
        <p14:creationId xmlns:p14="http://schemas.microsoft.com/office/powerpoint/2010/main" val="396029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225106"/>
            <a:ext cx="12192000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A47868-241C-4332-9196-83DE7654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" y="833583"/>
            <a:ext cx="11804617" cy="2534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CO" sz="3500" dirty="0">
                <a:solidFill>
                  <a:schemeClr val="tx1"/>
                </a:solidFill>
              </a:rPr>
              <a:t>problema</a:t>
            </a:r>
            <a:endParaRPr lang="es-CO" sz="3500" dirty="0"/>
          </a:p>
          <a:p>
            <a:br>
              <a:rPr lang="en-US" sz="3500" dirty="0"/>
            </a:br>
            <a:endParaRPr lang="en-US" sz="3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DFB2B-36FC-414D-8951-2D74DD8E7FD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6B824-C045-4E31-83EC-BA4F1133A856}"/>
              </a:ext>
            </a:extLst>
          </p:cNvPr>
          <p:cNvSpPr txBox="1"/>
          <p:nvPr/>
        </p:nvSpPr>
        <p:spPr>
          <a:xfrm>
            <a:off x="4867275" y="33432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1813F-4ADA-445C-9ECE-D35FCED7E248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21015-3790-4CBC-ABBB-03ECB19DADB2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65089-9689-4E75-B288-E5EC84C73D33}"/>
              </a:ext>
            </a:extLst>
          </p:cNvPr>
          <p:cNvSpPr txBox="1"/>
          <p:nvPr/>
        </p:nvSpPr>
        <p:spPr>
          <a:xfrm>
            <a:off x="5295900" y="3771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8237A-ADA9-46B2-8D0B-0FD3A7AC610E}"/>
              </a:ext>
            </a:extLst>
          </p:cNvPr>
          <p:cNvSpPr txBox="1"/>
          <p:nvPr/>
        </p:nvSpPr>
        <p:spPr>
          <a:xfrm>
            <a:off x="812986" y="1834963"/>
            <a:ext cx="1056938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Los </a:t>
            </a:r>
            <a:r>
              <a:rPr lang="en-US" sz="2000" err="1">
                <a:solidFill>
                  <a:schemeClr val="bg1"/>
                </a:solidFill>
              </a:rPr>
              <a:t>precios</a:t>
            </a:r>
            <a:r>
              <a:rPr lang="en-US" sz="2000" dirty="0">
                <a:solidFill>
                  <a:schemeClr val="bg1"/>
                </a:solidFill>
              </a:rPr>
              <a:t> de la canasta </a:t>
            </a:r>
            <a:r>
              <a:rPr lang="en-US" sz="2000" err="1">
                <a:solidFill>
                  <a:schemeClr val="bg1"/>
                </a:solidFill>
              </a:rPr>
              <a:t>báscia</a:t>
            </a:r>
            <a:r>
              <a:rPr lang="en-US" sz="2000" dirty="0">
                <a:solidFill>
                  <a:schemeClr val="bg1"/>
                </a:solidFill>
              </a:rPr>
              <a:t> familiar </a:t>
            </a:r>
            <a:r>
              <a:rPr lang="en-US" sz="2000" err="1">
                <a:solidFill>
                  <a:schemeClr val="bg1"/>
                </a:solidFill>
              </a:rPr>
              <a:t>dependen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err="1">
                <a:solidFill>
                  <a:schemeClr val="bg1"/>
                </a:solidFill>
              </a:rPr>
              <a:t>muchos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factores</a:t>
            </a:r>
            <a:r>
              <a:rPr lang="en-US" sz="2000" dirty="0">
                <a:solidFill>
                  <a:schemeClr val="bg1"/>
                </a:solidFill>
              </a:rPr>
              <a:t>, entre </a:t>
            </a:r>
            <a:r>
              <a:rPr lang="en-US" sz="2000" err="1">
                <a:solidFill>
                  <a:schemeClr val="bg1"/>
                </a:solidFill>
              </a:rPr>
              <a:t>ellos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el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coste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err="1">
                <a:solidFill>
                  <a:schemeClr val="bg1"/>
                </a:solidFill>
              </a:rPr>
              <a:t>transporte</a:t>
            </a:r>
            <a:r>
              <a:rPr lang="en-US" sz="2000" dirty="0">
                <a:solidFill>
                  <a:schemeClr val="bg1"/>
                </a:solidFill>
              </a:rPr>
              <a:t>, la </a:t>
            </a:r>
            <a:r>
              <a:rPr lang="en-US" sz="2000" err="1">
                <a:solidFill>
                  <a:schemeClr val="bg1"/>
                </a:solidFill>
              </a:rPr>
              <a:t>gasolina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fertilizantes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dolar</a:t>
            </a:r>
            <a:r>
              <a:rPr lang="en-US" sz="2000" dirty="0">
                <a:solidFill>
                  <a:schemeClr val="bg1"/>
                </a:solidFill>
              </a:rPr>
              <a:t>, entre </a:t>
            </a:r>
            <a:r>
              <a:rPr lang="en-US" sz="2000" err="1">
                <a:solidFill>
                  <a:schemeClr val="bg1"/>
                </a:solidFill>
              </a:rPr>
              <a:t>otros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Pronosticar</a:t>
            </a:r>
            <a:r>
              <a:rPr lang="en-US" sz="2000" dirty="0">
                <a:solidFill>
                  <a:schemeClr val="bg1"/>
                </a:solidFill>
              </a:rPr>
              <a:t> los </a:t>
            </a:r>
            <a:r>
              <a:rPr lang="en-US" sz="2000" err="1">
                <a:solidFill>
                  <a:schemeClr val="bg1"/>
                </a:solidFill>
              </a:rPr>
              <a:t>precios</a:t>
            </a:r>
            <a:r>
              <a:rPr lang="en-US" sz="2000" dirty="0">
                <a:solidFill>
                  <a:schemeClr val="bg1"/>
                </a:solidFill>
              </a:rPr>
              <a:t> de la canasta </a:t>
            </a:r>
            <a:r>
              <a:rPr lang="en-US" sz="2000" err="1">
                <a:solidFill>
                  <a:schemeClr val="bg1"/>
                </a:solidFill>
              </a:rPr>
              <a:t>básica</a:t>
            </a:r>
            <a:r>
              <a:rPr lang="en-US" sz="2000" dirty="0">
                <a:solidFill>
                  <a:schemeClr val="bg1"/>
                </a:solidFill>
              </a:rPr>
              <a:t> familiar </a:t>
            </a:r>
            <a:r>
              <a:rPr lang="en-US" sz="2000" err="1">
                <a:solidFill>
                  <a:schemeClr val="bg1"/>
                </a:solidFill>
              </a:rPr>
              <a:t>representarían</a:t>
            </a:r>
            <a:r>
              <a:rPr lang="en-US" sz="2000" dirty="0">
                <a:solidFill>
                  <a:schemeClr val="bg1"/>
                </a:solidFill>
              </a:rPr>
              <a:t> una gran </a:t>
            </a:r>
            <a:r>
              <a:rPr lang="en-US" sz="2000" err="1">
                <a:solidFill>
                  <a:schemeClr val="bg1"/>
                </a:solidFill>
              </a:rPr>
              <a:t>ventaja</a:t>
            </a:r>
            <a:r>
              <a:rPr lang="en-US" sz="2000" dirty="0">
                <a:solidFill>
                  <a:schemeClr val="bg1"/>
                </a:solidFill>
              </a:rPr>
              <a:t> para las </a:t>
            </a:r>
            <a:r>
              <a:rPr lang="en-US" sz="2000" err="1">
                <a:solidFill>
                  <a:schemeClr val="bg1"/>
                </a:solidFill>
              </a:rPr>
              <a:t>familias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colombianas</a:t>
            </a:r>
            <a:r>
              <a:rPr lang="en-US" sz="2000" dirty="0">
                <a:solidFill>
                  <a:schemeClr val="bg1"/>
                </a:solidFill>
              </a:rPr>
              <a:t> a la hora de </a:t>
            </a:r>
            <a:r>
              <a:rPr lang="en-US" sz="2000" err="1">
                <a:solidFill>
                  <a:schemeClr val="bg1"/>
                </a:solidFill>
              </a:rPr>
              <a:t>presupuestar</a:t>
            </a:r>
            <a:r>
              <a:rPr lang="en-US" sz="2000" dirty="0">
                <a:solidFill>
                  <a:schemeClr val="bg1"/>
                </a:solidFill>
              </a:rPr>
              <a:t> sus </a:t>
            </a:r>
            <a:r>
              <a:rPr lang="en-US" sz="2000" err="1">
                <a:solidFill>
                  <a:schemeClr val="bg1"/>
                </a:solidFill>
              </a:rPr>
              <a:t>gastos</a:t>
            </a:r>
            <a:r>
              <a:rPr lang="en-US" sz="2000" dirty="0">
                <a:solidFill>
                  <a:schemeClr val="bg1"/>
                </a:solidFill>
              </a:rPr>
              <a:t> y </a:t>
            </a:r>
            <a:r>
              <a:rPr lang="en-US" sz="2000" err="1">
                <a:solidFill>
                  <a:schemeClr val="bg1"/>
                </a:solidFill>
              </a:rPr>
              <a:t>tener</a:t>
            </a:r>
            <a:r>
              <a:rPr lang="en-US" sz="2000" dirty="0">
                <a:solidFill>
                  <a:schemeClr val="bg1"/>
                </a:solidFill>
              </a:rPr>
              <a:t> un </a:t>
            </a:r>
            <a:r>
              <a:rPr lang="en-US" sz="2000" err="1">
                <a:solidFill>
                  <a:schemeClr val="bg1"/>
                </a:solidFill>
              </a:rPr>
              <a:t>mejor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entendimiento</a:t>
            </a:r>
            <a:r>
              <a:rPr lang="en-US" sz="2000" dirty="0">
                <a:solidFill>
                  <a:schemeClr val="bg1"/>
                </a:solidFill>
              </a:rPr>
              <a:t> de la </a:t>
            </a:r>
            <a:r>
              <a:rPr lang="en-US" sz="2000" err="1">
                <a:solidFill>
                  <a:schemeClr val="bg1"/>
                </a:solidFill>
              </a:rPr>
              <a:t>variacón</a:t>
            </a:r>
            <a:r>
              <a:rPr lang="en-US" sz="2000" dirty="0">
                <a:solidFill>
                  <a:schemeClr val="bg1"/>
                </a:solidFill>
              </a:rPr>
              <a:t> de los </a:t>
            </a:r>
            <a:r>
              <a:rPr lang="en-US" sz="2000" err="1">
                <a:solidFill>
                  <a:schemeClr val="bg1"/>
                </a:solidFill>
              </a:rPr>
              <a:t>precios</a:t>
            </a:r>
            <a:r>
              <a:rPr lang="en-US" sz="2000" dirty="0">
                <a:solidFill>
                  <a:schemeClr val="bg1"/>
                </a:solidFill>
              </a:rPr>
              <a:t>. 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Debido</a:t>
            </a:r>
            <a:r>
              <a:rPr lang="en-US" sz="2000" dirty="0">
                <a:solidFill>
                  <a:schemeClr val="bg1"/>
                </a:solidFill>
              </a:rPr>
              <a:t> a que </a:t>
            </a:r>
            <a:r>
              <a:rPr lang="en-US" sz="2000" err="1">
                <a:solidFill>
                  <a:schemeClr val="bg1"/>
                </a:solidFill>
              </a:rPr>
              <a:t>factores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err="1">
                <a:solidFill>
                  <a:schemeClr val="bg1"/>
                </a:solidFill>
              </a:rPr>
              <a:t>como</a:t>
            </a:r>
            <a:r>
              <a:rPr lang="en-US" sz="2000" dirty="0">
                <a:solidFill>
                  <a:schemeClr val="bg1"/>
                </a:solidFill>
              </a:rPr>
              <a:t> la </a:t>
            </a:r>
            <a:r>
              <a:rPr lang="en-US" sz="2000" err="1">
                <a:solidFill>
                  <a:schemeClr val="bg1"/>
                </a:solidFill>
              </a:rPr>
              <a:t>ubicación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el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err="1">
                <a:solidFill>
                  <a:schemeClr val="bg1"/>
                </a:solidFill>
              </a:rPr>
              <a:t>estado</a:t>
            </a:r>
            <a:r>
              <a:rPr lang="en-US" sz="2000" dirty="0">
                <a:solidFill>
                  <a:schemeClr val="bg1"/>
                </a:solidFill>
              </a:rPr>
              <a:t> de las </a:t>
            </a:r>
            <a:r>
              <a:rPr lang="en-US" sz="2000" err="1">
                <a:solidFill>
                  <a:schemeClr val="bg1"/>
                </a:solidFill>
              </a:rPr>
              <a:t>carreteras</a:t>
            </a:r>
            <a:r>
              <a:rPr lang="en-US" sz="2000" dirty="0">
                <a:solidFill>
                  <a:schemeClr val="bg1"/>
                </a:solidFill>
              </a:rPr>
              <a:t> y </a:t>
            </a:r>
            <a:r>
              <a:rPr lang="en-US" sz="2000" err="1">
                <a:solidFill>
                  <a:schemeClr val="bg1"/>
                </a:solidFill>
              </a:rPr>
              <a:t>producción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err="1">
                <a:solidFill>
                  <a:schemeClr val="bg1"/>
                </a:solidFill>
              </a:rPr>
              <a:t>alimentos</a:t>
            </a:r>
            <a:r>
              <a:rPr lang="en-US" sz="2000" dirty="0">
                <a:solidFill>
                  <a:schemeClr val="bg1"/>
                </a:solidFill>
              </a:rPr>
              <a:t> son </a:t>
            </a:r>
            <a:r>
              <a:rPr lang="en-US" sz="2000" err="1">
                <a:solidFill>
                  <a:schemeClr val="bg1"/>
                </a:solidFill>
              </a:rPr>
              <a:t>muy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particulares</a:t>
            </a:r>
            <a:r>
              <a:rPr lang="en-US" sz="2000" dirty="0">
                <a:solidFill>
                  <a:schemeClr val="bg1"/>
                </a:solidFill>
              </a:rPr>
              <a:t> para </a:t>
            </a:r>
            <a:r>
              <a:rPr lang="en-US" sz="2000" err="1">
                <a:solidFill>
                  <a:schemeClr val="bg1"/>
                </a:solidFill>
              </a:rPr>
              <a:t>cada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municipio</a:t>
            </a:r>
            <a:r>
              <a:rPr lang="en-US" sz="2000" dirty="0">
                <a:solidFill>
                  <a:schemeClr val="bg1"/>
                </a:solidFill>
              </a:rPr>
              <a:t> se decide </a:t>
            </a:r>
            <a:r>
              <a:rPr lang="en-US" sz="2000" err="1">
                <a:solidFill>
                  <a:schemeClr val="bg1"/>
                </a:solidFill>
              </a:rPr>
              <a:t>abordar</a:t>
            </a:r>
            <a:r>
              <a:rPr lang="en-US" sz="2000" dirty="0">
                <a:solidFill>
                  <a:schemeClr val="bg1"/>
                </a:solidFill>
              </a:rPr>
              <a:t> la </a:t>
            </a:r>
            <a:r>
              <a:rPr lang="en-US" sz="2000" err="1">
                <a:solidFill>
                  <a:schemeClr val="bg1"/>
                </a:solidFill>
              </a:rPr>
              <a:t>problemática</a:t>
            </a:r>
            <a:r>
              <a:rPr lang="en-US" sz="2000" dirty="0">
                <a:solidFill>
                  <a:schemeClr val="bg1"/>
                </a:solidFill>
              </a:rPr>
              <a:t> a un </a:t>
            </a:r>
            <a:r>
              <a:rPr lang="en-US" sz="2000" err="1">
                <a:solidFill>
                  <a:schemeClr val="bg1"/>
                </a:solidFill>
              </a:rPr>
              <a:t>nivel</a:t>
            </a:r>
            <a:r>
              <a:rPr lang="en-US" sz="2000" dirty="0">
                <a:solidFill>
                  <a:schemeClr val="bg1"/>
                </a:solidFill>
              </a:rPr>
              <a:t> regional.</a:t>
            </a:r>
          </a:p>
        </p:txBody>
      </p:sp>
    </p:spTree>
    <p:extLst>
      <p:ext uri="{BB962C8B-B14F-4D97-AF65-F5344CB8AC3E}">
        <p14:creationId xmlns:p14="http://schemas.microsoft.com/office/powerpoint/2010/main" val="2355637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DF161-FB84-4E54-B00B-27A58EC1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 err="1"/>
              <a:t>equipo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DE2C06D-C3E8-4DEF-A66E-1EC9846D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625"/>
            <a:ext cx="6214533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Char char="•"/>
            </a:pPr>
            <a:r>
              <a:rPr lang="en-US">
                <a:ea typeface="+mn-lt"/>
                <a:cs typeface="+mn-lt"/>
              </a:rPr>
              <a:t>Juan Diego Gallego Villada</a:t>
            </a:r>
          </a:p>
          <a:p>
            <a:pPr marL="457200" indent="-457200">
              <a:buChar char="•"/>
            </a:pPr>
            <a:r>
              <a:rPr lang="en-US">
                <a:ea typeface="+mn-lt"/>
                <a:cs typeface="+mn-lt"/>
              </a:rPr>
              <a:t>Felipe Andres Zuluaga Rangel</a:t>
            </a:r>
          </a:p>
          <a:p>
            <a:pPr marL="457200" indent="-457200">
              <a:buChar char="•"/>
            </a:pPr>
            <a:r>
              <a:rPr lang="en-US" err="1">
                <a:ea typeface="+mn-lt"/>
                <a:cs typeface="+mn-lt"/>
              </a:rPr>
              <a:t>Yoban</a:t>
            </a:r>
            <a:r>
              <a:rPr lang="en-US">
                <a:ea typeface="+mn-lt"/>
                <a:cs typeface="+mn-lt"/>
              </a:rPr>
              <a:t> Steban Nova Aranda</a:t>
            </a:r>
          </a:p>
          <a:p>
            <a:pPr marL="457200" indent="-457200">
              <a:buChar char="•"/>
            </a:pPr>
            <a:r>
              <a:rPr lang="en-US" err="1">
                <a:ea typeface="+mn-lt"/>
                <a:cs typeface="+mn-lt"/>
              </a:rPr>
              <a:t>Keyssi</a:t>
            </a:r>
            <a:r>
              <a:rPr lang="en-US">
                <a:ea typeface="+mn-lt"/>
                <a:cs typeface="+mn-lt"/>
              </a:rPr>
              <a:t> Margarita Arroyo Mendez</a:t>
            </a:r>
            <a:endParaRPr lang="en-US"/>
          </a:p>
        </p:txBody>
      </p:sp>
      <p:pic>
        <p:nvPicPr>
          <p:cNvPr id="5" name="Picture 5" descr="Personas en una reunión">
            <a:extLst>
              <a:ext uri="{FF2B5EF4-FFF2-40B4-BE49-F238E27FC236}">
                <a16:creationId xmlns:a16="http://schemas.microsoft.com/office/drawing/2014/main" id="{D4701AE6-A8EF-405F-ABAA-9B79DFA7B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8" r="17800" b="-1"/>
          <a:stretch/>
        </p:blipFill>
        <p:spPr>
          <a:xfrm>
            <a:off x="7821168" y="2264988"/>
            <a:ext cx="4370832" cy="3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9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Mujer de negocios hace lluvia de ideas en un tablero en la oficina">
            <a:extLst>
              <a:ext uri="{FF2B5EF4-FFF2-40B4-BE49-F238E27FC236}">
                <a16:creationId xmlns:a16="http://schemas.microsoft.com/office/drawing/2014/main" id="{7F3B3FA5-6D0B-4D5D-BF5A-493C68E61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3" r="10888" b="-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  <p:graphicFrame>
        <p:nvGraphicFramePr>
          <p:cNvPr id="8" name="Diagram 8">
            <a:extLst>
              <a:ext uri="{FF2B5EF4-FFF2-40B4-BE49-F238E27FC236}">
                <a16:creationId xmlns:a16="http://schemas.microsoft.com/office/drawing/2014/main" id="{AB74F935-0E06-4D15-8B87-C604572D9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098112"/>
              </p:ext>
            </p:extLst>
          </p:nvPr>
        </p:nvGraphicFramePr>
        <p:xfrm>
          <a:off x="960438" y="2587625"/>
          <a:ext cx="4500737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681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6E7EE-CF80-4630-9739-A28530D8B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s-CO"/>
              <a:t>objetivo</a:t>
            </a:r>
          </a:p>
        </p:txBody>
      </p:sp>
      <p:pic>
        <p:nvPicPr>
          <p:cNvPr id="4" name="Graphic 6" descr="gráfico curvo de palo de hockey contorno">
            <a:extLst>
              <a:ext uri="{FF2B5EF4-FFF2-40B4-BE49-F238E27FC236}">
                <a16:creationId xmlns:a16="http://schemas.microsoft.com/office/drawing/2014/main" id="{C0625F42-EA22-481E-A4F2-E4F5E13F1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120" y="2792180"/>
            <a:ext cx="2897804" cy="28978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7782" y="2264989"/>
            <a:ext cx="7824217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71D1-BF22-4E25-B79E-58C30FF4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426" y="2480049"/>
            <a:ext cx="6223961" cy="3775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1000"/>
              </a:lnSpc>
            </a:pPr>
            <a:r>
              <a:rPr lang="es-CO" sz="1600" dirty="0">
                <a:ea typeface="+mn-lt"/>
                <a:cs typeface="+mn-lt"/>
              </a:rPr>
              <a:t>Los productos y servicios que componen la Canasta Familiar, así como los criterios para seleccionarlos y los eventuales cambios que ésta presenta, reflejan los hábitos de consumo de los hogares colombianos, ayudando a comprender lo que ocurre con el consumo de las personas y su evolución a través del tiempo.</a:t>
            </a:r>
            <a:br>
              <a:rPr lang="es-CO" sz="1600" dirty="0">
                <a:ea typeface="+mn-lt"/>
                <a:cs typeface="+mn-lt"/>
              </a:rPr>
            </a:br>
            <a:r>
              <a:rPr lang="es-CO" sz="1600" dirty="0">
                <a:ea typeface="+mn-lt"/>
                <a:cs typeface="+mn-lt"/>
              </a:rPr>
              <a:t>Por lo tanto predecir los precios de la canasta básica familiar en Colombia, juega un papel fundamental a la hora de obtener una visión a largo plazo del mercado y tomar decisiones estratégicas relevantes.</a:t>
            </a:r>
          </a:p>
          <a:p>
            <a:pPr marL="285750" indent="-285750">
              <a:lnSpc>
                <a:spcPct val="91000"/>
              </a:lnSpc>
              <a:buFont typeface="Arial"/>
              <a:buChar char="•"/>
            </a:pPr>
            <a:r>
              <a:rPr lang="es-CO" sz="1600" dirty="0">
                <a:ea typeface="+mn-lt"/>
                <a:cs typeface="+mn-lt"/>
              </a:rPr>
              <a:t>Diseñar un modelo de predicción para series de tiempo que permita pronosticar el precio promedio de la canasta básica familiar en Medellín a partir de los precios en otros municipios cercanos, el precio del dólar y la gasolina.</a:t>
            </a:r>
          </a:p>
          <a:p>
            <a:pPr>
              <a:lnSpc>
                <a:spcPct val="91000"/>
              </a:lnSpc>
            </a:pPr>
            <a:endParaRPr lang="es-CO" sz="1600"/>
          </a:p>
        </p:txBody>
      </p:sp>
    </p:spTree>
    <p:extLst>
      <p:ext uri="{BB962C8B-B14F-4D97-AF65-F5344CB8AC3E}">
        <p14:creationId xmlns:p14="http://schemas.microsoft.com/office/powerpoint/2010/main" val="141197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EF36B-FBA4-47B0-BA20-AC60E15F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Estado del arte 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6AD7C09E-308C-4341-A114-3CC032D9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231" y="3544787"/>
            <a:ext cx="4309049" cy="2341589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4E7F20-0FF4-4D58-B93E-74283140EBDC}"/>
              </a:ext>
            </a:extLst>
          </p:cNvPr>
          <p:cNvSpPr txBox="1"/>
          <p:nvPr/>
        </p:nvSpPr>
        <p:spPr>
          <a:xfrm>
            <a:off x="1064303" y="2900597"/>
            <a:ext cx="67155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/>
              <a:t>PREDICCIÓN DEL PRECIO DE LA PAPA.MODELO SARIMA Y RNA.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23064C-D4FA-4FFD-AB04-05B23A1FA657}"/>
              </a:ext>
            </a:extLst>
          </p:cNvPr>
          <p:cNvSpPr txBox="1"/>
          <p:nvPr/>
        </p:nvSpPr>
        <p:spPr>
          <a:xfrm>
            <a:off x="8272072" y="2813153"/>
            <a:ext cx="33677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>
                <a:ea typeface="+mn-lt"/>
                <a:cs typeface="+mn-lt"/>
              </a:rPr>
              <a:t>PREDICCIÓN DEL PRECIO DE LOS TUBERCULOS CON MACHINE LEARNING</a:t>
            </a:r>
            <a:endParaRPr lang="es-MX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DFB39891-41A7-4D31-B28E-8CF57CF0D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154" y="3671066"/>
            <a:ext cx="2743200" cy="2214096"/>
          </a:xfrm>
          <a:prstGeom prst="rect">
            <a:avLst/>
          </a:prstGeom>
        </p:spPr>
      </p:pic>
      <p:pic>
        <p:nvPicPr>
          <p:cNvPr id="3" name="Imagen 7">
            <a:extLst>
              <a:ext uri="{FF2B5EF4-FFF2-40B4-BE49-F238E27FC236}">
                <a16:creationId xmlns:a16="http://schemas.microsoft.com/office/drawing/2014/main" id="{B42D84A1-C73C-47C4-8E8F-4166473A0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039" y="3864928"/>
            <a:ext cx="3018019" cy="16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78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8DE4E94-860F-423F-8597-F9FF4BF33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586" y="1131510"/>
            <a:ext cx="9724827" cy="45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2E610-18AC-44DF-AD00-3F6DA6364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3400"/>
              <a:t>Precio promedio de la canasta para 2020 2021 por municipios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0CE9C3B-DBA0-4391-BC28-73DEAD56F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730059"/>
            <a:ext cx="10363200" cy="29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04E77-75B4-412A-A202-18335AB9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3400"/>
              <a:t>Variación precio promedio canasta familiar 2020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F4D65-8D0E-43A3-A7C9-F1CE50B65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911415"/>
            <a:ext cx="10363200" cy="25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0531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381F2F"/>
      </a:dk2>
      <a:lt2>
        <a:srgbClr val="E2E3E8"/>
      </a:lt2>
      <a:accent1>
        <a:srgbClr val="B3A020"/>
      </a:accent1>
      <a:accent2>
        <a:srgbClr val="D56E17"/>
      </a:accent2>
      <a:accent3>
        <a:srgbClr val="E73129"/>
      </a:accent3>
      <a:accent4>
        <a:srgbClr val="D5175E"/>
      </a:accent4>
      <a:accent5>
        <a:srgbClr val="E729BF"/>
      </a:accent5>
      <a:accent6>
        <a:srgbClr val="AE17D5"/>
      </a:accent6>
      <a:hlink>
        <a:srgbClr val="BF3F8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08E424A889354192207710D40111B7" ma:contentTypeVersion="2" ma:contentTypeDescription="Crear nuevo documento." ma:contentTypeScope="" ma:versionID="6199b96dc05e1f09d79696d1512bf533">
  <xsd:schema xmlns:xsd="http://www.w3.org/2001/XMLSchema" xmlns:xs="http://www.w3.org/2001/XMLSchema" xmlns:p="http://schemas.microsoft.com/office/2006/metadata/properties" xmlns:ns2="a4cbcb9e-e6bd-4330-bc32-10fb19ee64f9" targetNamespace="http://schemas.microsoft.com/office/2006/metadata/properties" ma:root="true" ma:fieldsID="aa986c683d0d25065825ebb8f5575f2c" ns2:_="">
    <xsd:import namespace="a4cbcb9e-e6bd-4330-bc32-10fb19ee64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bcb9e-e6bd-4330-bc32-10fb19ee64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6336E3-3BED-4561-824A-E7473AD857E7}">
  <ds:schemaRefs>
    <ds:schemaRef ds:uri="a4cbcb9e-e6bd-4330-bc32-10fb19ee64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55E231-92E6-433A-B93A-EBF798B0BF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ACB2F1-3641-4EF0-ABBC-E798B60729B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JuxtaposeVTI</vt:lpstr>
      <vt:lpstr>Pronóstico del valor promedio de la canasta básica familiar  en medellín</vt:lpstr>
      <vt:lpstr>problema  </vt:lpstr>
      <vt:lpstr>equipo</vt:lpstr>
      <vt:lpstr>PowerPoint Presentation</vt:lpstr>
      <vt:lpstr>objetivo</vt:lpstr>
      <vt:lpstr>Estado del arte </vt:lpstr>
      <vt:lpstr>PowerPoint Presentation</vt:lpstr>
      <vt:lpstr>Precio promedio de la canasta para 2020 2021 por municipios</vt:lpstr>
      <vt:lpstr>Variación precio promedio canasta familiar 2020</vt:lpstr>
      <vt:lpstr>ACPM histórico</vt:lpstr>
      <vt:lpstr>Modelo de regresión lineal bayesiano</vt:lpstr>
      <vt:lpstr>PowerPoint Presentation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51</cp:revision>
  <dcterms:created xsi:type="dcterms:W3CDTF">2021-09-24T23:52:06Z</dcterms:created>
  <dcterms:modified xsi:type="dcterms:W3CDTF">2021-09-25T06:49:58Z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0x0101001E08E424A889354192207710D40111B7</vt:lpwstr>
  </property>
</Properties>
</file>